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6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7.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45" r:id="rId6"/>
    <p:sldMasterId id="2147484046" r:id="rId7"/>
    <p:sldMasterId id="2147484047" r:id="rId8"/>
    <p:sldMasterId id="2147484048" r:id="rId9"/>
    <p:sldMasterId id="2147484049" r:id="rId10"/>
    <p:sldMasterId id="2147484050" r:id="rId11"/>
    <p:sldMasterId id="2147484051" r:id="rId12"/>
    <p:sldMasterId id="2147484052" r:id="rId13"/>
    <p:sldMasterId id="2147484053"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Lst>
  <p:sldSz cy="6858000" cx="12192000"/>
  <p:notesSz cx="6858000" cy="9144000"/>
  <p:embeddedFontLst>
    <p:embeddedFont>
      <p:font typeface="DM Sans Medium"/>
      <p:regular r:id="rId49"/>
      <p:bold r:id="rId50"/>
      <p:italic r:id="rId51"/>
      <p:boldItalic r:id="rId52"/>
    </p:embeddedFont>
    <p:embeddedFont>
      <p:font typeface="Inter"/>
      <p:regular r:id="rId53"/>
      <p:bold r:id="rId54"/>
      <p:italic r:id="rId55"/>
      <p:boldItalic r:id="rId56"/>
    </p:embeddedFont>
    <p:embeddedFont>
      <p:font typeface="DM Sans Black"/>
      <p:bold r:id="rId57"/>
      <p:boldItalic r:id="rId58"/>
    </p:embeddedFont>
    <p:embeddedFont>
      <p:font typeface="Barlow"/>
      <p:regular r:id="rId59"/>
      <p:bold r:id="rId60"/>
      <p:italic r:id="rId61"/>
      <p:boldItalic r:id="rId62"/>
    </p:embeddedFont>
    <p:embeddedFont>
      <p:font typeface="DM Sans"/>
      <p:regular r:id="rId63"/>
      <p:bold r:id="rId64"/>
      <p:italic r:id="rId65"/>
      <p:boldItalic r:id="rId66"/>
    </p:embeddedFont>
    <p:embeddedFont>
      <p:font typeface="DM Mono"/>
      <p:regular r:id="rId67"/>
      <p: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30">
          <p15:clr>
            <a:srgbClr val="A4A3A4"/>
          </p15:clr>
        </p15:guide>
        <p15:guide id="2" pos="5760">
          <p15:clr>
            <a:srgbClr val="9AA0A6"/>
          </p15:clr>
        </p15:guide>
        <p15:guide id="3" pos="1920">
          <p15:clr>
            <a:srgbClr val="9AA0A6"/>
          </p15:clr>
        </p15:guide>
        <p15:guide id="4" orient="horz" pos="1512">
          <p15:clr>
            <a:srgbClr val="9AA0A6"/>
          </p15:clr>
        </p15:guide>
        <p15:guide id="5" orient="horz" pos="216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im Thorstad"/>
  <p:cmAuthor clrIdx="1" id="1" initials="" lastIdx="1" name="Sachin Thaku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5C1138-8E72-4738-8525-61718FCC698B}">
  <a:tblStyle styleId="{CB5C1138-8E72-4738-8525-61718FCC69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30"/>
        <p:guide pos="5760"/>
        <p:guide pos="1920"/>
        <p:guide pos="1512" orient="horz"/>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1" Type="http://schemas.openxmlformats.org/officeDocument/2006/relationships/theme" Target="theme/theme10.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font" Target="fonts/DMSansMedium-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32" Type="http://schemas.openxmlformats.org/officeDocument/2006/relationships/slide" Target="slides/slide17.xml"/><Relationship Id="rId35" Type="http://schemas.openxmlformats.org/officeDocument/2006/relationships/slide" Target="slides/slide20.xml"/><Relationship Id="rId34" Type="http://schemas.openxmlformats.org/officeDocument/2006/relationships/slide" Target="slides/slide19.xml"/><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62" Type="http://schemas.openxmlformats.org/officeDocument/2006/relationships/font" Target="fonts/Barlow-boldItalic.fntdata"/><Relationship Id="rId61" Type="http://schemas.openxmlformats.org/officeDocument/2006/relationships/font" Target="fonts/Barlow-italic.fntdata"/><Relationship Id="rId20" Type="http://schemas.openxmlformats.org/officeDocument/2006/relationships/slide" Target="slides/slide5.xml"/><Relationship Id="rId64" Type="http://schemas.openxmlformats.org/officeDocument/2006/relationships/font" Target="fonts/DMSans-bold.fntdata"/><Relationship Id="rId63" Type="http://schemas.openxmlformats.org/officeDocument/2006/relationships/font" Target="fonts/DMSans-regular.fntdata"/><Relationship Id="rId22" Type="http://schemas.openxmlformats.org/officeDocument/2006/relationships/slide" Target="slides/slide7.xml"/><Relationship Id="rId66" Type="http://schemas.openxmlformats.org/officeDocument/2006/relationships/font" Target="fonts/DMSans-boldItalic.fntdata"/><Relationship Id="rId21" Type="http://schemas.openxmlformats.org/officeDocument/2006/relationships/slide" Target="slides/slide6.xml"/><Relationship Id="rId65" Type="http://schemas.openxmlformats.org/officeDocument/2006/relationships/font" Target="fonts/DMSans-italic.fntdata"/><Relationship Id="rId24" Type="http://schemas.openxmlformats.org/officeDocument/2006/relationships/slide" Target="slides/slide9.xml"/><Relationship Id="rId68" Type="http://schemas.openxmlformats.org/officeDocument/2006/relationships/font" Target="fonts/DMMono-italic.fntdata"/><Relationship Id="rId23" Type="http://schemas.openxmlformats.org/officeDocument/2006/relationships/slide" Target="slides/slide8.xml"/><Relationship Id="rId67" Type="http://schemas.openxmlformats.org/officeDocument/2006/relationships/font" Target="fonts/DMMono-regular.fntdata"/><Relationship Id="rId60" Type="http://schemas.openxmlformats.org/officeDocument/2006/relationships/font" Target="fonts/Barlow-bold.fntdata"/><Relationship Id="rId26" Type="http://schemas.openxmlformats.org/officeDocument/2006/relationships/slide" Target="slides/slide11.xml"/><Relationship Id="rId25" Type="http://schemas.openxmlformats.org/officeDocument/2006/relationships/slide" Target="slides/slide10.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font" Target="fonts/DMSansMedium-italic.fntdata"/><Relationship Id="rId50" Type="http://schemas.openxmlformats.org/officeDocument/2006/relationships/font" Target="fonts/DMSansMedium-bold.fntdata"/><Relationship Id="rId53" Type="http://schemas.openxmlformats.org/officeDocument/2006/relationships/font" Target="fonts/Inter-regular.fntdata"/><Relationship Id="rId52" Type="http://schemas.openxmlformats.org/officeDocument/2006/relationships/font" Target="fonts/DMSansMedium-boldItalic.fntdata"/><Relationship Id="rId11" Type="http://schemas.openxmlformats.org/officeDocument/2006/relationships/slideMaster" Target="slideMasters/slideMaster6.xml"/><Relationship Id="rId55" Type="http://schemas.openxmlformats.org/officeDocument/2006/relationships/font" Target="fonts/Inter-italic.fntdata"/><Relationship Id="rId10" Type="http://schemas.openxmlformats.org/officeDocument/2006/relationships/slideMaster" Target="slideMasters/slideMaster5.xml"/><Relationship Id="rId54" Type="http://schemas.openxmlformats.org/officeDocument/2006/relationships/font" Target="fonts/Inter-bold.fntdata"/><Relationship Id="rId13" Type="http://schemas.openxmlformats.org/officeDocument/2006/relationships/slideMaster" Target="slideMasters/slideMaster8.xml"/><Relationship Id="rId57" Type="http://schemas.openxmlformats.org/officeDocument/2006/relationships/font" Target="fonts/DMSansBlack-bold.fntdata"/><Relationship Id="rId12" Type="http://schemas.openxmlformats.org/officeDocument/2006/relationships/slideMaster" Target="slideMasters/slideMaster7.xml"/><Relationship Id="rId56" Type="http://schemas.openxmlformats.org/officeDocument/2006/relationships/font" Target="fonts/Inter-boldItalic.fntdata"/><Relationship Id="rId15" Type="http://schemas.openxmlformats.org/officeDocument/2006/relationships/notesMaster" Target="notesMasters/notesMaster1.xml"/><Relationship Id="rId59" Type="http://schemas.openxmlformats.org/officeDocument/2006/relationships/font" Target="fonts/Barlow-regular.fntdata"/><Relationship Id="rId14" Type="http://schemas.openxmlformats.org/officeDocument/2006/relationships/slideMaster" Target="slideMasters/slideMaster9.xml"/><Relationship Id="rId58" Type="http://schemas.openxmlformats.org/officeDocument/2006/relationships/font" Target="fonts/DMSansBlack-boldItalic.fntdata"/><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3-10T18:44:55.964">
    <p:pos x="4123" y="2349"/>
    <p:text>Hi @sachin.thakur@databricks.com - I don't believe this is the correct practice... UC customers should use the is_account_member function as per https://docs.databricks.com/aws/en/sql/language-manual/functions/is_member</p:text>
  </p:cm>
  <p:cm authorId="1" idx="1" dt="2025-03-10T18:44:55.964">
    <p:pos x="4123" y="2349"/>
    <p:text>@ryan.decosmo@databricks.com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chemeClr val="dk1"/>
                </a:solidFill>
                <a:latin typeface="Barlow"/>
                <a:ea typeface="Barlow"/>
                <a:cs typeface="Barlow"/>
                <a:sym typeface="Barlow"/>
              </a:rPr>
              <a:t>‹#›</a:t>
            </a:fld>
            <a:endParaRPr b="0" i="0" sz="1200" u="none" cap="none" strike="noStrike">
              <a:solidFill>
                <a:schemeClr val="dk1"/>
              </a:solidFill>
              <a:latin typeface="Barlow"/>
              <a:ea typeface="Barlow"/>
              <a:cs typeface="Barlow"/>
              <a:sym typeface="Barlow"/>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g11a0a5b2bf0_9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6" name="Google Shape;3016;g11a0a5b2bf0_9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2" name="Shape 3222"/>
        <p:cNvGrpSpPr/>
        <p:nvPr/>
      </p:nvGrpSpPr>
      <p:grpSpPr>
        <a:xfrm>
          <a:off x="0" y="0"/>
          <a:ext cx="0" cy="0"/>
          <a:chOff x="0" y="0"/>
          <a:chExt cx="0" cy="0"/>
        </a:xfrm>
      </p:grpSpPr>
      <p:sp>
        <p:nvSpPr>
          <p:cNvPr id="3223" name="Google Shape;3223;g2545bf32acc_15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4" name="Google Shape;3224;g2545bf32acc_15_3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Tables and Volumes along with Schemas and Catalogs are mapped to a storage location.</a:t>
            </a:r>
            <a:br>
              <a:rPr lang="en-US"/>
            </a:br>
            <a:r>
              <a:rPr lang="en-US"/>
              <a:t>A Storage Location connects to a Cloud Storage account or Bucket. The Cloud Storage Connector connects to the underlying cloud storage service.l</a:t>
            </a:r>
            <a:endParaRPr/>
          </a:p>
        </p:txBody>
      </p:sp>
      <p:sp>
        <p:nvSpPr>
          <p:cNvPr id="3225" name="Google Shape;3225;g2545bf32acc_15_3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g2545bf32acc_15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2545bf32acc_15_7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B3139"/>
                </a:solidFill>
              </a:rPr>
              <a:t>Prior to Unity Catalog, a workspace was effectively a logical point of data segregation.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With Unity Catalog, we needed to add an additional layer of data segregation, so we added a 3rd level of namespacing called a catalog.</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A catalog is an object that contains databases, databases like you’re familiar with from Hive and traditional RDBMS’ contain views, and tables.</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We also provide the legacy hive metastore in each workspace as a catalog object called “hive_metastore” in Unity Catalog. While this is not strictly part of the catalog, and you cannot write ACLs on this hive metastore that live in Unity Catalog, it allows for you to seamlessly access your old tables, ensuring that as part of your upgrade, your jobs, dashboards, and other query experiences are not impacted. </a:t>
            </a:r>
            <a:br>
              <a:rPr lang="en-US">
                <a:solidFill>
                  <a:srgbClr val="1B3139"/>
                </a:solidFill>
              </a:rPr>
            </a:br>
            <a:br>
              <a:rPr lang="en-US">
                <a:solidFill>
                  <a:srgbClr val="1B3139"/>
                </a:solidFill>
              </a:rPr>
            </a:br>
            <a:r>
              <a:rPr lang="en-US">
                <a:solidFill>
                  <a:srgbClr val="1B3139"/>
                </a:solidFill>
              </a:rPr>
              <a:t>Note, legacy TACLs will still work on the legacy hive metastore on TACL enabled clusters and DBSQL.</a:t>
            </a:r>
            <a:endParaRPr>
              <a:solidFill>
                <a:srgbClr val="1B313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g11239cf640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7" name="Google Shape;3287;g11239cf6408_0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B3139"/>
                </a:solidFill>
              </a:rPr>
              <a:t>One of the tenants that we embrace as a company, is to make things simple. ANSI SQL DCL, the data control language specification part of ANSI SQL, is a familiar interface for RDBMS users and admins alike. This allows you to grant permission scopes on securable objects like tables or locations to principals like groups, users, or service principals.</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The same level of </a:t>
            </a:r>
            <a:r>
              <a:rPr lang="en-US">
                <a:solidFill>
                  <a:srgbClr val="1B3139"/>
                </a:solidFill>
              </a:rPr>
              <a:t>functionality</a:t>
            </a:r>
            <a:r>
              <a:rPr lang="en-US">
                <a:solidFill>
                  <a:srgbClr val="1B3139"/>
                </a:solidFill>
              </a:rPr>
              <a:t> is available via our UI in an easy to use point and click manner, which helps for easy access auditing on the spot.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In addition to that, we offer</a:t>
            </a:r>
            <a:r>
              <a:rPr lang="en-US">
                <a:solidFill>
                  <a:srgbClr val="1B3139"/>
                </a:solidFill>
              </a:rPr>
              <a:t> the ability to set these ACLs on objects via our RESTful APIs, which means that anything, from legacy entitlement request processes to modern dev/sec/ops initiatives can be supported and powered by Unity Catalog.</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The interesting thing to note with API and UI based ACL grants, is that they are done outside the context of compute, purely through our control plane APIs.</a:t>
            </a:r>
            <a:endParaRPr>
              <a:solidFill>
                <a:srgbClr val="1B313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4" name="Shape 3304"/>
        <p:cNvGrpSpPr/>
        <p:nvPr/>
      </p:nvGrpSpPr>
      <p:grpSpPr>
        <a:xfrm>
          <a:off x="0" y="0"/>
          <a:ext cx="0" cy="0"/>
          <a:chOff x="0" y="0"/>
          <a:chExt cx="0" cy="0"/>
        </a:xfrm>
      </p:grpSpPr>
      <p:sp>
        <p:nvSpPr>
          <p:cNvPr id="3305" name="Google Shape;3305;g2228e5b992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6" name="Google Shape;3306;g2228e5b9929_0_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1B313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g2545bf32acc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2" name="Google Shape;3332;g2545bf32acc_1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0" name="Shape 3340"/>
        <p:cNvGrpSpPr/>
        <p:nvPr/>
      </p:nvGrpSpPr>
      <p:grpSpPr>
        <a:xfrm>
          <a:off x="0" y="0"/>
          <a:ext cx="0" cy="0"/>
          <a:chOff x="0" y="0"/>
          <a:chExt cx="0" cy="0"/>
        </a:xfrm>
      </p:grpSpPr>
      <p:sp>
        <p:nvSpPr>
          <p:cNvPr id="3341" name="Google Shape;3341;g1194f9597b7_23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2" name="Google Shape;3342;g1194f9597b7_23_3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Prior to Unity Catalog Credentials to access cloud storage like S3 or ADLS were defined at the cluster or warehouse or in a passthrough mechanism based on the user’s cloud identity.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Unity Catalog, those Credentials live as </a:t>
            </a:r>
            <a:r>
              <a:rPr lang="en-US"/>
              <a:t>first</a:t>
            </a:r>
            <a:r>
              <a:rPr lang="en-US"/>
              <a:t> </a:t>
            </a:r>
            <a:r>
              <a:rPr lang="en-US"/>
              <a:t>class</a:t>
            </a:r>
            <a:r>
              <a:rPr lang="en-US"/>
              <a:t> primitive objects in your Unity metastore. They have ACLs on them like any </a:t>
            </a:r>
            <a:r>
              <a:rPr lang="en-US"/>
              <a:t>other</a:t>
            </a:r>
            <a:r>
              <a:rPr lang="en-US"/>
              <a:t> object, but they are typically not used by users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you set up a Unity Catalog Metastore for the first time, you will associate a managed data source with that metastore. This managed data </a:t>
            </a:r>
            <a:r>
              <a:rPr lang="en-US"/>
              <a:t>source</a:t>
            </a:r>
            <a:r>
              <a:rPr lang="en-US"/>
              <a:t> is a container or bucket that will only be read from and written to via Databricks, through Unity Catalog. Along with this managed datasource is a default credential object that will be used for Unity to broker access to this data. I will explain the request path of how Unity Catalog does this in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to flesh out these concepts, </a:t>
            </a:r>
            <a:r>
              <a:rPr lang="en-US"/>
              <a:t>if you create a table in legacy HMS, and you don’t specify a location for that table, it by default will be stored in DBFS. This is known as a managed table in Hive and the default location in Databricks is DBFS.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Unity, this is very similar, we have a concept of a managed table. that when you create a table </a:t>
            </a:r>
            <a:r>
              <a:rPr lang="en-US"/>
              <a:t>without</a:t>
            </a:r>
            <a:r>
              <a:rPr lang="en-US"/>
              <a:t> a specified location, it will use the managed data source associated with your metastore to store the table. Managed tables have to be Delta Tables.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is another first class primitive object within Unity called an External Location. An External Location is a combination of two things, a cloud URL and a Credential. It is an object that can have it’s own ACLs on it and allows users to READ/WRITE or CREATE TABLEs inside it. This is how users can get access to arbitrary files in cloud storage.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a:t>
            </a:r>
            <a:r>
              <a:rPr lang="en-US"/>
              <a:t>you</a:t>
            </a:r>
            <a:r>
              <a:rPr lang="en-US"/>
              <a:t> create a </a:t>
            </a:r>
            <a:r>
              <a:rPr lang="en-US"/>
              <a:t>table</a:t>
            </a:r>
            <a:r>
              <a:rPr lang="en-US"/>
              <a:t> using a </a:t>
            </a:r>
            <a:r>
              <a:rPr lang="en-US"/>
              <a:t>location that belongs to an external location that you have the CREATE TABLE right on, you can now federate this externally defined table to anywhere in your metastore hierarchy. External tables can be delta, parquet, avro, orc, or a number of other supported formats.</a:t>
            </a:r>
            <a:endParaRPr/>
          </a:p>
        </p:txBody>
      </p:sp>
      <p:sp>
        <p:nvSpPr>
          <p:cNvPr id="3343" name="Google Shape;3343;g1194f9597b7_23_3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g2c2a9189219_8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8" name="Google Shape;3398;g2c2a9189219_8_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Best practice these days for large organizations is to not have default storage for the metastore.</a:t>
            </a:r>
            <a:endParaRPr/>
          </a:p>
        </p:txBody>
      </p:sp>
      <p:sp>
        <p:nvSpPr>
          <p:cNvPr id="3399" name="Google Shape;3399;g2c2a9189219_8_3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2228e5b9929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8" name="Google Shape;3438;g2228e5b9929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9" name="Google Shape;3439;g2228e5b9929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9" name="Shape 3479"/>
        <p:cNvGrpSpPr/>
        <p:nvPr/>
      </p:nvGrpSpPr>
      <p:grpSpPr>
        <a:xfrm>
          <a:off x="0" y="0"/>
          <a:ext cx="0" cy="0"/>
          <a:chOff x="0" y="0"/>
          <a:chExt cx="0" cy="0"/>
        </a:xfrm>
      </p:grpSpPr>
      <p:sp>
        <p:nvSpPr>
          <p:cNvPr id="3480" name="Google Shape;3480;g2228e5b9929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1" name="Google Shape;3481;g2228e5b9929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2" name="Google Shape;3482;g2228e5b9929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5" name="Shape 3545"/>
        <p:cNvGrpSpPr/>
        <p:nvPr/>
      </p:nvGrpSpPr>
      <p:grpSpPr>
        <a:xfrm>
          <a:off x="0" y="0"/>
          <a:ext cx="0" cy="0"/>
          <a:chOff x="0" y="0"/>
          <a:chExt cx="0" cy="0"/>
        </a:xfrm>
      </p:grpSpPr>
      <p:sp>
        <p:nvSpPr>
          <p:cNvPr id="3546" name="Google Shape;3546;g2545bf32acc_15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7" name="Google Shape;3547;g2545bf32acc_15_7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B3139"/>
                </a:solidFill>
              </a:rPr>
              <a:t>Let me run you through the life of a query with Unity Catalog</a:t>
            </a:r>
            <a:endParaRPr>
              <a:solidFill>
                <a:srgbClr val="1B3139"/>
              </a:solidFill>
            </a:endParaRPr>
          </a:p>
          <a:p>
            <a:pPr indent="0" lvl="0" marL="0" rtl="0" algn="l">
              <a:spcBef>
                <a:spcPts val="0"/>
              </a:spcBef>
              <a:spcAft>
                <a:spcPts val="0"/>
              </a:spcAft>
              <a:buNone/>
            </a:pPr>
            <a:r>
              <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A user submits a query or action, this can be any query/action on any language, Python, R, Scala, SQL. Unity Catalog works across all languages.</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This query hits an warehouse or cluster, this can be a standard, user isolation or multi user cluster, a DBSQL Warehouse or a Serverless DBSQL Warehouse, Unity Catalog works across all compute.</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The first thing that warehouse or cluster does is hit Unity’s control plane services, to check the namespace, metadata and evaluate the grants for that user.</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UC will evaluate whether or not that user has access to read the objects specified in the query or action, a pass or a fail</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Depending on that, an appropriate audit log record will be written out.</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In the event the user has access, UC will, for each object in the query or action, assume the underlying Credential that controls the external location or managed datasource where that object resides</a:t>
            </a:r>
            <a:endParaRPr>
              <a:solidFill>
                <a:srgbClr val="1B3139"/>
              </a:solidFill>
            </a:endParaRPr>
          </a:p>
          <a:p>
            <a:pPr indent="-317500" lvl="2" marL="1371600" rtl="0" algn="l">
              <a:spcBef>
                <a:spcPts val="0"/>
              </a:spcBef>
              <a:spcAft>
                <a:spcPts val="0"/>
              </a:spcAft>
              <a:buClr>
                <a:srgbClr val="1B3139"/>
              </a:buClr>
              <a:buSzPts val="1400"/>
              <a:buAutoNum type="romanLcPeriod"/>
            </a:pPr>
            <a:r>
              <a:rPr lang="en-US">
                <a:solidFill>
                  <a:srgbClr val="1B3139"/>
                </a:solidFill>
              </a:rPr>
              <a:t>This could be a Service Principal or an IAM Role</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UC will return short lived tokens, roles, or signed URLs to the cluster/warehouse</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Short lived is 1 hour</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These are presigned urls or downscoped roles in S3 or SAS URLs in ADLS</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Keep in mind steps 2,3,4 are control plane activity, so this operation happens in milliseconds</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Once the cluster or warehouse has these tokens or presigned urls it will go grab the data files directly from Cloud storage.</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UC is not in the path of data.</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Because UC will grant access to data at the partition level, the last mile of filtering for row level filtering or column level filtering will happen on the cluster or warehouse</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Before the information is finally sent back to the user or requestor.</a:t>
            </a:r>
            <a:endParaRPr>
              <a:solidFill>
                <a:srgbClr val="1B313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1" name="Shape 3021"/>
        <p:cNvGrpSpPr/>
        <p:nvPr/>
      </p:nvGrpSpPr>
      <p:grpSpPr>
        <a:xfrm>
          <a:off x="0" y="0"/>
          <a:ext cx="0" cy="0"/>
          <a:chOff x="0" y="0"/>
          <a:chExt cx="0" cy="0"/>
        </a:xfrm>
      </p:grpSpPr>
      <p:sp>
        <p:nvSpPr>
          <p:cNvPr id="3022" name="Google Shape;3022;g31aa0f2c4fb_0_2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3" name="Google Shape;3023;g31aa0f2c4fb_0_22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024" name="Google Shape;3024;g31aa0f2c4fb_0_22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g2545bf32acc_15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6" name="Google Shape;3596;g2545bf32acc_15_7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B3139"/>
                </a:solidFill>
              </a:rPr>
              <a:t>Let me run you through the life of a query with Unity Catalog</a:t>
            </a:r>
            <a:endParaRPr>
              <a:solidFill>
                <a:srgbClr val="1B3139"/>
              </a:solidFill>
            </a:endParaRPr>
          </a:p>
          <a:p>
            <a:pPr indent="0" lvl="0" marL="0" rtl="0" algn="l">
              <a:spcBef>
                <a:spcPts val="0"/>
              </a:spcBef>
              <a:spcAft>
                <a:spcPts val="0"/>
              </a:spcAft>
              <a:buNone/>
            </a:pPr>
            <a:r>
              <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A user submits a query or action, this can be any query/action on any language, Python, R, Scala, SQL. Unity Catalog works across all languages.</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This query hits an warehouse or cluster, this can be a standard, user isolation or multi user cluster, a DBSQL Warehouse or a Serverless DBSQL Warehouse, Unity Catalog works across all compute.</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The first thing that warehouse or cluster does is hit Unity’s control plane services, to check the namespace, metadata and evaluate the grants for that user.</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UC will evaluate whether or not that user has access to read the objects specified in the query or action, a pass or a fail</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Depending on that, an appropriate audit log record will be written out.</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In the event the user has access, UC will, for each object in the query or action, assume the underlying Credential that controls the external location or managed datasource where that object resides</a:t>
            </a:r>
            <a:endParaRPr>
              <a:solidFill>
                <a:srgbClr val="1B3139"/>
              </a:solidFill>
            </a:endParaRPr>
          </a:p>
          <a:p>
            <a:pPr indent="-317500" lvl="2" marL="1371600" rtl="0" algn="l">
              <a:spcBef>
                <a:spcPts val="0"/>
              </a:spcBef>
              <a:spcAft>
                <a:spcPts val="0"/>
              </a:spcAft>
              <a:buClr>
                <a:srgbClr val="1B3139"/>
              </a:buClr>
              <a:buSzPts val="1400"/>
              <a:buAutoNum type="romanLcPeriod"/>
            </a:pPr>
            <a:r>
              <a:rPr lang="en-US">
                <a:solidFill>
                  <a:srgbClr val="1B3139"/>
                </a:solidFill>
              </a:rPr>
              <a:t>This could be a Service Principal or an IAM Role</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UC will return short lived tokens, roles, or signed URLs to the cluster/warehouse</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Short lived is 1 hour</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These are presigned urls or downscoped roles in S3 or SAS URLs in ADLS</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Keep in mind steps 2,3,4 are control plane activity, so this operation happens in milliseconds</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Once the cluster or warehouse has these tokens or presigned urls it will go grab the data files directly from Cloud storage.</a:t>
            </a:r>
            <a:endParaRPr>
              <a:solidFill>
                <a:srgbClr val="1B3139"/>
              </a:solidFill>
            </a:endParaRPr>
          </a:p>
          <a:p>
            <a:pPr indent="-317500" lvl="1" marL="914400" rtl="0" algn="l">
              <a:spcBef>
                <a:spcPts val="0"/>
              </a:spcBef>
              <a:spcAft>
                <a:spcPts val="0"/>
              </a:spcAft>
              <a:buClr>
                <a:srgbClr val="1B3139"/>
              </a:buClr>
              <a:buSzPts val="1400"/>
              <a:buAutoNum type="alphaLcPeriod"/>
            </a:pPr>
            <a:r>
              <a:rPr lang="en-US">
                <a:solidFill>
                  <a:srgbClr val="1B3139"/>
                </a:solidFill>
              </a:rPr>
              <a:t>UC is not in the path of data.</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Because UC will grant access to data at the partition level, the last mile of filtering for row level filtering or column level filtering will happen on the cluster or warehouse</a:t>
            </a:r>
            <a:endParaRPr>
              <a:solidFill>
                <a:srgbClr val="1B3139"/>
              </a:solidFill>
            </a:endParaRPr>
          </a:p>
          <a:p>
            <a:pPr indent="-317500" lvl="0" marL="457200" rtl="0" algn="l">
              <a:spcBef>
                <a:spcPts val="0"/>
              </a:spcBef>
              <a:spcAft>
                <a:spcPts val="0"/>
              </a:spcAft>
              <a:buClr>
                <a:srgbClr val="1B3139"/>
              </a:buClr>
              <a:buSzPts val="1400"/>
              <a:buAutoNum type="arabicPeriod"/>
            </a:pPr>
            <a:r>
              <a:rPr lang="en-US">
                <a:solidFill>
                  <a:srgbClr val="1B3139"/>
                </a:solidFill>
              </a:rPr>
              <a:t>Before the information is finally sent back to the user or requestor.</a:t>
            </a:r>
            <a:endParaRPr>
              <a:solidFill>
                <a:srgbClr val="1B3139"/>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0" name="Shape 3640"/>
        <p:cNvGrpSpPr/>
        <p:nvPr/>
      </p:nvGrpSpPr>
      <p:grpSpPr>
        <a:xfrm>
          <a:off x="0" y="0"/>
          <a:ext cx="0" cy="0"/>
          <a:chOff x="0" y="0"/>
          <a:chExt cx="0" cy="0"/>
        </a:xfrm>
      </p:grpSpPr>
      <p:sp>
        <p:nvSpPr>
          <p:cNvPr id="3641" name="Google Shape;3641;g22ee9ad163b_0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2" name="Google Shape;3642;g22ee9ad163b_0_3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3" name="Google Shape;3643;g22ee9ad163b_0_3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6" name="Shape 3666"/>
        <p:cNvGrpSpPr/>
        <p:nvPr/>
      </p:nvGrpSpPr>
      <p:grpSpPr>
        <a:xfrm>
          <a:off x="0" y="0"/>
          <a:ext cx="0" cy="0"/>
          <a:chOff x="0" y="0"/>
          <a:chExt cx="0" cy="0"/>
        </a:xfrm>
      </p:grpSpPr>
      <p:sp>
        <p:nvSpPr>
          <p:cNvPr id="3667" name="Google Shape;3667;g11239cf640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8" name="Google Shape;3668;g11239cf6408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Barlow"/>
                <a:ea typeface="Barlow"/>
                <a:cs typeface="Barlow"/>
                <a:sym typeface="Barlow"/>
              </a:rPr>
              <a:t>So lineage is pretty exciting! We now have the ability to automatically capture </a:t>
            </a:r>
            <a:r>
              <a:rPr lang="en-US" sz="1100">
                <a:latin typeface="Barlow"/>
                <a:ea typeface="Barlow"/>
                <a:cs typeface="Barlow"/>
                <a:sym typeface="Barlow"/>
              </a:rPr>
              <a:t>runtime</a:t>
            </a:r>
            <a:r>
              <a:rPr lang="en-US" sz="1100">
                <a:latin typeface="Barlow"/>
                <a:ea typeface="Barlow"/>
                <a:cs typeface="Barlow"/>
                <a:sym typeface="Barlow"/>
              </a:rPr>
              <a:t> lineage on clusters and sql warehouses down to the column level. So that means if you create a derivative data set based on </a:t>
            </a:r>
            <a:r>
              <a:rPr lang="en-US" sz="1100">
                <a:latin typeface="Barlow"/>
                <a:ea typeface="Barlow"/>
                <a:cs typeface="Barlow"/>
                <a:sym typeface="Barlow"/>
              </a:rPr>
              <a:t>another</a:t>
            </a:r>
            <a:r>
              <a:rPr lang="en-US" sz="1100">
                <a:latin typeface="Barlow"/>
                <a:ea typeface="Barlow"/>
                <a:cs typeface="Barlow"/>
                <a:sym typeface="Barlow"/>
              </a:rPr>
              <a:t> dataset through the Spark APIs, you will be to see that relationship in an immutable form through our UI and APIs.</a:t>
            </a:r>
            <a:endParaRPr sz="1100">
              <a:latin typeface="Barlow"/>
              <a:ea typeface="Barlow"/>
              <a:cs typeface="Barlow"/>
              <a:sym typeface="Barlo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5" name="Shape 3675"/>
        <p:cNvGrpSpPr/>
        <p:nvPr/>
      </p:nvGrpSpPr>
      <p:grpSpPr>
        <a:xfrm>
          <a:off x="0" y="0"/>
          <a:ext cx="0" cy="0"/>
          <a:chOff x="0" y="0"/>
          <a:chExt cx="0" cy="0"/>
        </a:xfrm>
      </p:grpSpPr>
      <p:sp>
        <p:nvSpPr>
          <p:cNvPr id="3676" name="Google Shape;3676;g1182230e2e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7" name="Google Shape;3677;g1182230e2e5_0_3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let’s talk a bit about how Lineage actually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a user submits a job or code, to a cluster or warehouse, </a:t>
            </a:r>
            <a:r>
              <a:rPr lang="en-US"/>
              <a:t>every</a:t>
            </a:r>
            <a:r>
              <a:rPr lang="en-US"/>
              <a:t> sql select or spark operation eventually results in sequences of Transformations or Actions, like map or read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Before spark goes off and parallelizes these operations to its worker nodes, it creates something called a LogicalPlan. This is an abstraction of all transformations, in a linked graph form. The metadata of this object get submitted to a lineage service, this runs in the control plane. This service assembles all of these logical plans for all commands together to create lineage graphs that then get </a:t>
            </a:r>
            <a:r>
              <a:rPr lang="en-US"/>
              <a:t>boiled down into tabular information about what tables fed into other tables and what columns fed into other columns. This allows you to see things like upstream and downstream consumers of any particular table or column.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then exposed to our UI to see that pretty graph you saw on the previous screen and also exposed through our REST APIs to support integrations with Catalog products like Alation, Collibra, and Microsoft Purview.</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9" name="Shape 3719"/>
        <p:cNvGrpSpPr/>
        <p:nvPr/>
      </p:nvGrpSpPr>
      <p:grpSpPr>
        <a:xfrm>
          <a:off x="0" y="0"/>
          <a:ext cx="0" cy="0"/>
          <a:chOff x="0" y="0"/>
          <a:chExt cx="0" cy="0"/>
        </a:xfrm>
      </p:grpSpPr>
      <p:sp>
        <p:nvSpPr>
          <p:cNvPr id="3720" name="Google Shape;3720;g113d3aa4d06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1" name="Google Shape;3721;g113d3aa4d06_0_14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B3139"/>
                </a:solidFill>
              </a:rPr>
              <a:t>We’ve also introduced Data Discovery, which is an integrated User Interface to discover assets in Unity Catalog. This is a unified UI across personas and it leverages the common permission model from UC, so if you don’t have access to see or read a table, it will not show up in your search results.</a:t>
            </a:r>
            <a:endParaRPr>
              <a:solidFill>
                <a:srgbClr val="1B3139"/>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8" name="Shape 3728"/>
        <p:cNvGrpSpPr/>
        <p:nvPr/>
      </p:nvGrpSpPr>
      <p:grpSpPr>
        <a:xfrm>
          <a:off x="0" y="0"/>
          <a:ext cx="0" cy="0"/>
          <a:chOff x="0" y="0"/>
          <a:chExt cx="0" cy="0"/>
        </a:xfrm>
      </p:grpSpPr>
      <p:sp>
        <p:nvSpPr>
          <p:cNvPr id="3729" name="Google Shape;3729;g2228e5b992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0" name="Google Shape;3730;g2228e5b9929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0" name="Shape 3740"/>
        <p:cNvGrpSpPr/>
        <p:nvPr/>
      </p:nvGrpSpPr>
      <p:grpSpPr>
        <a:xfrm>
          <a:off x="0" y="0"/>
          <a:ext cx="0" cy="0"/>
          <a:chOff x="0" y="0"/>
          <a:chExt cx="0" cy="0"/>
        </a:xfrm>
      </p:grpSpPr>
      <p:sp>
        <p:nvSpPr>
          <p:cNvPr id="3741" name="Google Shape;3741;g2228e5b9929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2" name="Google Shape;3742;g2228e5b9929_0_5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But how does it work?</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There are 2 parties involved, the data Provider and the data Consumer.</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AutoNum type="arabicPeriod"/>
            </a:pPr>
            <a:r>
              <a:rPr lang="en-US">
                <a:solidFill>
                  <a:schemeClr val="dk1"/>
                </a:solidFill>
                <a:latin typeface="Barlow"/>
                <a:ea typeface="Barlow"/>
                <a:cs typeface="Barlow"/>
                <a:sym typeface="Barlow"/>
              </a:rPr>
              <a:t>The Provider can set up a Delta Sharing server for their existing data lake, which can be on AWS, Azure, or Google Cloud. </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AutoNum type="arabicPeriod"/>
            </a:pPr>
            <a:r>
              <a:rPr lang="en-US">
                <a:solidFill>
                  <a:schemeClr val="dk1"/>
                </a:solidFill>
                <a:latin typeface="Barlow"/>
                <a:ea typeface="Barlow"/>
                <a:cs typeface="Barlow"/>
                <a:sym typeface="Barlow"/>
              </a:rPr>
              <a:t>They can set up sharing rules, or access permissions, on the sharing server which specify which Consumer has access to what dataset. </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AutoNum type="arabicPeriod"/>
            </a:pPr>
            <a:r>
              <a:rPr lang="en-US">
                <a:solidFill>
                  <a:schemeClr val="dk1"/>
                </a:solidFill>
                <a:latin typeface="Barlow"/>
                <a:ea typeface="Barlow"/>
                <a:cs typeface="Barlow"/>
                <a:sym typeface="Barlow"/>
              </a:rPr>
              <a:t>For each Consumer, the sharing server generates an activation link which the Provider sends to the Consumer, and the Consumer downloads a token file containing their credentials. </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AutoNum type="arabicPeriod"/>
            </a:pPr>
            <a:r>
              <a:rPr lang="en-US">
                <a:solidFill>
                  <a:schemeClr val="dk1"/>
                </a:solidFill>
                <a:latin typeface="Barlow"/>
                <a:ea typeface="Barlow"/>
                <a:cs typeface="Barlow"/>
                <a:sym typeface="Barlow"/>
              </a:rPr>
              <a:t>The Consumer then uses these credentials to configure any of the Delta Sharing clients like Pandas, Spark, PowerBI to consume the data from their computing platform of choice.</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AutoNum type="arabicPeriod"/>
            </a:pPr>
            <a:r>
              <a:rPr lang="en-US">
                <a:solidFill>
                  <a:schemeClr val="dk1"/>
                </a:solidFill>
                <a:latin typeface="Barlow"/>
                <a:ea typeface="Barlow"/>
                <a:cs typeface="Barlow"/>
                <a:sym typeface="Barlow"/>
              </a:rPr>
              <a:t>When the sharing server receives a request to read shared data, it checks the access permissions on the credentials and then generates and returns pre-signed short-lived URLs to the client, which can fetch the data directly from the S3 or ADLS cloud storage.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Currently Delta Sharing supports Parquet, which is an open data format, so any client that reads Parquet can support Delta Shares. This makes it easy for Consumers to read shared data from their compute of choice, and Providers don’t need to transfer any data. It’s secure, audited, and governed.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THIS PAGE HAS ANIMATIONS</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lang="en-US">
                <a:solidFill>
                  <a:schemeClr val="dk1"/>
                </a:solidFill>
                <a:latin typeface="Barlow"/>
                <a:ea typeface="Barlow"/>
                <a:cs typeface="Barlow"/>
                <a:sym typeface="Barlow"/>
              </a:rPr>
              <a:t>Under the hood, when the sharing server receives a request from a client to read shared data, it checks the access permissions on the credentials. If the check succeeds, the server generates and returns pre-signed short-lived URLs to the client, which can fetch the data directly from the S3 or ADLS cloud storage.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Currently Delta Sharing supports Parquet, which is an open data format, so any client that reads Parquet can support Delta Shares. This makes it easy for Consumers to read shared data from their compute of choice, and Providers don’t need to transfer any data. It’s secure, audited, and governed.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US">
                <a:solidFill>
                  <a:schemeClr val="dk1"/>
                </a:solidFill>
              </a:rPr>
              <a:t>—-----</a:t>
            </a:r>
            <a:endParaRPr b="1">
              <a:solidFill>
                <a:schemeClr val="dk1"/>
              </a:solidFill>
            </a:endParaRPr>
          </a:p>
          <a:p>
            <a:pPr indent="0" lvl="0" marL="0" rtl="0" algn="l">
              <a:lnSpc>
                <a:spcPct val="115000"/>
              </a:lnSpc>
              <a:spcBef>
                <a:spcPts val="0"/>
              </a:spcBef>
              <a:spcAft>
                <a:spcPts val="0"/>
              </a:spcAft>
              <a:buNone/>
            </a:pPr>
            <a:r>
              <a:rPr b="1" lang="en-US">
                <a:solidFill>
                  <a:schemeClr val="dk1"/>
                </a:solidFill>
              </a:rPr>
              <a:t>Old notes</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Provider is on databricks and the recipient can use any compute platform of choice</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highlight>
                  <a:srgbClr val="FFFF00"/>
                </a:highlight>
              </a:rPr>
              <a:t>based on open standards, there's Parquet underneath, and then there's this technology called Delta Lake on top, which adds governance and database-like characteristics on top of your data lake.</a:t>
            </a:r>
            <a:endParaRPr>
              <a:solidFill>
                <a:schemeClr val="dk1"/>
              </a:solidFill>
              <a:highlight>
                <a:srgbClr val="FFFF00"/>
              </a:highlight>
            </a:endParaRPr>
          </a:p>
          <a:p>
            <a:pPr indent="-317500" lvl="1" marL="914400" rtl="0" algn="l">
              <a:lnSpc>
                <a:spcPct val="115000"/>
              </a:lnSpc>
              <a:spcBef>
                <a:spcPts val="0"/>
              </a:spcBef>
              <a:spcAft>
                <a:spcPts val="0"/>
              </a:spcAft>
              <a:buClr>
                <a:schemeClr val="dk1"/>
              </a:buClr>
              <a:buSzPts val="1400"/>
              <a:buChar char="-"/>
            </a:pPr>
            <a:r>
              <a:rPr lang="en-US">
                <a:solidFill>
                  <a:schemeClr val="dk1"/>
                </a:solidFill>
                <a:highlight>
                  <a:srgbClr val="FFFF00"/>
                </a:highlight>
              </a:rPr>
              <a:t>You mount the delta sharing server to your data lake (within Databricks this is a managed service), and then you can dictate who can access it, but from any system.</a:t>
            </a:r>
            <a:endParaRPr>
              <a:solidFill>
                <a:schemeClr val="dk1"/>
              </a:solidFill>
              <a:highlight>
                <a:srgbClr val="FFFF00"/>
              </a:highlight>
            </a:endParaRPr>
          </a:p>
          <a:p>
            <a:pPr indent="-317500" lvl="1" marL="914400" rtl="0" algn="l">
              <a:lnSpc>
                <a:spcPct val="115000"/>
              </a:lnSpc>
              <a:spcBef>
                <a:spcPts val="0"/>
              </a:spcBef>
              <a:spcAft>
                <a:spcPts val="0"/>
              </a:spcAft>
              <a:buClr>
                <a:schemeClr val="dk1"/>
              </a:buClr>
              <a:buSzPts val="1400"/>
              <a:buChar char="-"/>
            </a:pPr>
            <a:r>
              <a:rPr lang="en-US">
                <a:solidFill>
                  <a:schemeClr val="dk1"/>
                </a:solidFill>
                <a:highlight>
                  <a:srgbClr val="FFFF00"/>
                </a:highlight>
              </a:rPr>
              <a:t>Consumers can pull it from another cloud, or  another data engine</a:t>
            </a:r>
            <a:endParaRPr>
              <a:solidFill>
                <a:schemeClr val="dk1"/>
              </a:solidFill>
              <a:highlight>
                <a:srgbClr val="FFFF00"/>
              </a:highlight>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Let's just say you happen to be on Amazon, it's the same for Azure or Google, and all of your data's in S3.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When you have your data in S3 and you want to share it with someone, you indicate through your Delta Sharing server, that they have access to that table or that view, and then when they request that table, you mint a pre-signed short-lived URL.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It's a signed URL, this is technology that's in S3. they can use this pre-signed URL to fetch it from the infrastructure where you already have it managed.</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They can easily read Delta-Shared data, from their compute of choice but you don't have to move it, </a:t>
            </a:r>
            <a:r>
              <a:rPr b="1" lang="en-US">
                <a:solidFill>
                  <a:schemeClr val="dk1"/>
                </a:solidFill>
              </a:rPr>
              <a:t>and it's secure, audited, and governed.</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Delta sharing makes its easy manage all access controls, you have auditability, and full governance on this through the delta sharing server</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It's leveraging this, and you see how in this way it can work across clouds and across different data stacks.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5" name="Shape 3785"/>
        <p:cNvGrpSpPr/>
        <p:nvPr/>
      </p:nvGrpSpPr>
      <p:grpSpPr>
        <a:xfrm>
          <a:off x="0" y="0"/>
          <a:ext cx="0" cy="0"/>
          <a:chOff x="0" y="0"/>
          <a:chExt cx="0" cy="0"/>
        </a:xfrm>
      </p:grpSpPr>
      <p:sp>
        <p:nvSpPr>
          <p:cNvPr id="3786" name="Google Shape;3786;g222e3b92be1_17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7" name="Google Shape;3787;g222e3b92be1_17_10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But how does it work?</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There are 2 parties involved, the data Provider and the data Consumer.</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AutoNum type="arabicPeriod"/>
            </a:pPr>
            <a:r>
              <a:rPr lang="en-US">
                <a:solidFill>
                  <a:schemeClr val="dk1"/>
                </a:solidFill>
                <a:latin typeface="Barlow"/>
                <a:ea typeface="Barlow"/>
                <a:cs typeface="Barlow"/>
                <a:sym typeface="Barlow"/>
              </a:rPr>
              <a:t>The Provider can set up a Delta Sharing server for their existing data lake, which can be on AWS, Azure, or Google Cloud. </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AutoNum type="arabicPeriod"/>
            </a:pPr>
            <a:r>
              <a:rPr lang="en-US">
                <a:solidFill>
                  <a:schemeClr val="dk1"/>
                </a:solidFill>
                <a:latin typeface="Barlow"/>
                <a:ea typeface="Barlow"/>
                <a:cs typeface="Barlow"/>
                <a:sym typeface="Barlow"/>
              </a:rPr>
              <a:t>They can set up sharing rules, or access permissions, on the sharing server which specify which Consumer has access to what dataset. </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AutoNum type="arabicPeriod"/>
            </a:pPr>
            <a:r>
              <a:rPr lang="en-US">
                <a:solidFill>
                  <a:schemeClr val="dk1"/>
                </a:solidFill>
                <a:latin typeface="Barlow"/>
                <a:ea typeface="Barlow"/>
                <a:cs typeface="Barlow"/>
                <a:sym typeface="Barlow"/>
              </a:rPr>
              <a:t>For each Consumer, the sharing server generates an activation link which the Provider sends to the Consumer, and the Consumer downloads a token file containing their credentials. </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AutoNum type="arabicPeriod"/>
            </a:pPr>
            <a:r>
              <a:rPr lang="en-US">
                <a:solidFill>
                  <a:schemeClr val="dk1"/>
                </a:solidFill>
                <a:latin typeface="Barlow"/>
                <a:ea typeface="Barlow"/>
                <a:cs typeface="Barlow"/>
                <a:sym typeface="Barlow"/>
              </a:rPr>
              <a:t>The Consumer then uses these credentials to configure any of the Delta Sharing clients like Pandas, Spark, PowerBI to consume the data from their computing platform of choice.</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AutoNum type="arabicPeriod"/>
            </a:pPr>
            <a:r>
              <a:rPr lang="en-US">
                <a:solidFill>
                  <a:schemeClr val="dk1"/>
                </a:solidFill>
                <a:latin typeface="Barlow"/>
                <a:ea typeface="Barlow"/>
                <a:cs typeface="Barlow"/>
                <a:sym typeface="Barlow"/>
              </a:rPr>
              <a:t>When the sharing server receives a request to read shared data, it checks the access permissions on the credentials and then generates and returns pre-signed short-lived URLs to the client, which can fetch the data directly from the S3 or ADLS cloud storage.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Currently Delta Sharing supports Parquet, which is an open data format, so any client that reads Parquet can support Delta Shares. This makes it easy for Consumers to read shared data from their compute of choice, and Providers don’t need to transfer any data. It’s secure, audited, and governed.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THIS PAGE HAS ANIMATIONS</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lang="en-US">
                <a:solidFill>
                  <a:schemeClr val="dk1"/>
                </a:solidFill>
                <a:latin typeface="Barlow"/>
                <a:ea typeface="Barlow"/>
                <a:cs typeface="Barlow"/>
                <a:sym typeface="Barlow"/>
              </a:rPr>
              <a:t>Under the hood, when the sharing server receives a request from a client to read shared data, it checks the access permissions on the credentials. If the check succeeds, the server generates and returns pre-signed short-lived URLs to the client, which can fetch the data directly from the S3 or ADLS cloud storage.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Currently Delta Sharing supports Parquet, which is an open data format, so any client that reads Parquet can support Delta Shares. This makes it easy for Consumers to read shared data from their compute of choice, and Providers don’t need to transfer any data. It’s secure, audited, and governed. </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US">
                <a:solidFill>
                  <a:schemeClr val="dk1"/>
                </a:solidFill>
              </a:rPr>
              <a:t>—-----</a:t>
            </a:r>
            <a:endParaRPr b="1">
              <a:solidFill>
                <a:schemeClr val="dk1"/>
              </a:solidFill>
            </a:endParaRPr>
          </a:p>
          <a:p>
            <a:pPr indent="0" lvl="0" marL="0" rtl="0" algn="l">
              <a:lnSpc>
                <a:spcPct val="115000"/>
              </a:lnSpc>
              <a:spcBef>
                <a:spcPts val="0"/>
              </a:spcBef>
              <a:spcAft>
                <a:spcPts val="0"/>
              </a:spcAft>
              <a:buNone/>
            </a:pPr>
            <a:r>
              <a:rPr b="1" lang="en-US">
                <a:solidFill>
                  <a:schemeClr val="dk1"/>
                </a:solidFill>
              </a:rPr>
              <a:t>Old notes</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Provider is on databricks and the recipient can use any compute platform of choice</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highlight>
                  <a:srgbClr val="FFFF00"/>
                </a:highlight>
              </a:rPr>
              <a:t>based on open standards, there's Parquet underneath, and then there's this technology called Delta Lake on top, which adds governance and database-like characteristics on top of your data lake.</a:t>
            </a:r>
            <a:endParaRPr>
              <a:solidFill>
                <a:schemeClr val="dk1"/>
              </a:solidFill>
              <a:highlight>
                <a:srgbClr val="FFFF00"/>
              </a:highlight>
            </a:endParaRPr>
          </a:p>
          <a:p>
            <a:pPr indent="-317500" lvl="1" marL="914400" rtl="0" algn="l">
              <a:lnSpc>
                <a:spcPct val="115000"/>
              </a:lnSpc>
              <a:spcBef>
                <a:spcPts val="0"/>
              </a:spcBef>
              <a:spcAft>
                <a:spcPts val="0"/>
              </a:spcAft>
              <a:buClr>
                <a:schemeClr val="dk1"/>
              </a:buClr>
              <a:buSzPts val="1400"/>
              <a:buChar char="-"/>
            </a:pPr>
            <a:r>
              <a:rPr lang="en-US">
                <a:solidFill>
                  <a:schemeClr val="dk1"/>
                </a:solidFill>
                <a:highlight>
                  <a:srgbClr val="FFFF00"/>
                </a:highlight>
              </a:rPr>
              <a:t>You mount the delta sharing server to your data lake (within Databricks this is a managed service), and then you can dictate who can access it, but from any system.</a:t>
            </a:r>
            <a:endParaRPr>
              <a:solidFill>
                <a:schemeClr val="dk1"/>
              </a:solidFill>
              <a:highlight>
                <a:srgbClr val="FFFF00"/>
              </a:highlight>
            </a:endParaRPr>
          </a:p>
          <a:p>
            <a:pPr indent="-317500" lvl="1" marL="914400" rtl="0" algn="l">
              <a:lnSpc>
                <a:spcPct val="115000"/>
              </a:lnSpc>
              <a:spcBef>
                <a:spcPts val="0"/>
              </a:spcBef>
              <a:spcAft>
                <a:spcPts val="0"/>
              </a:spcAft>
              <a:buClr>
                <a:schemeClr val="dk1"/>
              </a:buClr>
              <a:buSzPts val="1400"/>
              <a:buChar char="-"/>
            </a:pPr>
            <a:r>
              <a:rPr lang="en-US">
                <a:solidFill>
                  <a:schemeClr val="dk1"/>
                </a:solidFill>
                <a:highlight>
                  <a:srgbClr val="FFFF00"/>
                </a:highlight>
              </a:rPr>
              <a:t>Consumers can pull it from another cloud, or  another data engine</a:t>
            </a:r>
            <a:endParaRPr>
              <a:solidFill>
                <a:schemeClr val="dk1"/>
              </a:solidFill>
              <a:highlight>
                <a:srgbClr val="FFFF00"/>
              </a:highlight>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Let's just say you happen to be on Amazon, it's the same for Azure or Google, and all of your data's in S3.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When you have your data in S3 and you want to share it with someone, you indicate through your Delta Sharing server, that they have access to that table or that view, and then when they request that table, you mint a pre-signed short-lived URL.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It's a signed URL, this is technology that's in S3. they can use this pre-signed URL to fetch it from the infrastructure where you already have it managed.</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They can easily read Delta-Shared data, from their compute of choice but you don't have to move it, </a:t>
            </a:r>
            <a:r>
              <a:rPr b="1" lang="en-US">
                <a:solidFill>
                  <a:schemeClr val="dk1"/>
                </a:solidFill>
              </a:rPr>
              <a:t>and it's secure, audited, and governed.</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Delta sharing makes its easy manage all access controls, you have auditability, and full governance on this through the delta sharing server</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It's leveraging this, and you see how in this way it can work across clouds and across different data stacks.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4" name="Shape 3834"/>
        <p:cNvGrpSpPr/>
        <p:nvPr/>
      </p:nvGrpSpPr>
      <p:grpSpPr>
        <a:xfrm>
          <a:off x="0" y="0"/>
          <a:ext cx="0" cy="0"/>
          <a:chOff x="0" y="0"/>
          <a:chExt cx="0" cy="0"/>
        </a:xfrm>
      </p:grpSpPr>
      <p:sp>
        <p:nvSpPr>
          <p:cNvPr id="3835" name="Google Shape;3835;g100470911b5_1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6" name="Google Shape;3836;g100470911b5_1_16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0" name="Shape 3840"/>
        <p:cNvGrpSpPr/>
        <p:nvPr/>
      </p:nvGrpSpPr>
      <p:grpSpPr>
        <a:xfrm>
          <a:off x="0" y="0"/>
          <a:ext cx="0" cy="0"/>
          <a:chOff x="0" y="0"/>
          <a:chExt cx="0" cy="0"/>
        </a:xfrm>
      </p:grpSpPr>
      <p:sp>
        <p:nvSpPr>
          <p:cNvPr id="3841" name="Google Shape;3841;g1194a1ce7e0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2" name="Google Shape;3842;g1194a1ce7e0_3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31aa0f2c4fb_0_2571: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2" name="Google Shape;3032;g31aa0f2c4fb_0_2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Governance for data and AI is critical to scaling your data and AI initiatives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the age of generative AI and LLMs, the governance of data and AI has become paramount, given the growth and utilization of data, ML models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foundational principles of governance - accountability, compliance, quality, and transparency - traditionally essential for data management, now extend equally to AI.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For example,  Forrester predicts AI governance is now going to be board-level topic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[Click]</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6" name="Shape 3846"/>
        <p:cNvGrpSpPr/>
        <p:nvPr/>
      </p:nvGrpSpPr>
      <p:grpSpPr>
        <a:xfrm>
          <a:off x="0" y="0"/>
          <a:ext cx="0" cy="0"/>
          <a:chOff x="0" y="0"/>
          <a:chExt cx="0" cy="0"/>
        </a:xfrm>
      </p:grpSpPr>
      <p:sp>
        <p:nvSpPr>
          <p:cNvPr id="3847" name="Google Shape;3847;gd20348e06b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8" name="Google Shape;3848;gd20348e06b_0_15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9" name="Shape 3919"/>
        <p:cNvGrpSpPr/>
        <p:nvPr/>
      </p:nvGrpSpPr>
      <p:grpSpPr>
        <a:xfrm>
          <a:off x="0" y="0"/>
          <a:ext cx="0" cy="0"/>
          <a:chOff x="0" y="0"/>
          <a:chExt cx="0" cy="0"/>
        </a:xfrm>
      </p:grpSpPr>
      <p:sp>
        <p:nvSpPr>
          <p:cNvPr id="3920" name="Google Shape;3920;g1194f9597b7_23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1" name="Google Shape;3921;g1194f9597b7_23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2" name="Google Shape;3922;g1194f9597b7_23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8" name="Shape 3938"/>
        <p:cNvGrpSpPr/>
        <p:nvPr/>
      </p:nvGrpSpPr>
      <p:grpSpPr>
        <a:xfrm>
          <a:off x="0" y="0"/>
          <a:ext cx="0" cy="0"/>
          <a:chOff x="0" y="0"/>
          <a:chExt cx="0" cy="0"/>
        </a:xfrm>
      </p:grpSpPr>
      <p:sp>
        <p:nvSpPr>
          <p:cNvPr id="3939" name="Google Shape;3939;g1182230e2e5_0_15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0" name="Google Shape;3940;g1182230e2e5_0_1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3" name="Shape 4023"/>
        <p:cNvGrpSpPr/>
        <p:nvPr/>
      </p:nvGrpSpPr>
      <p:grpSpPr>
        <a:xfrm>
          <a:off x="0" y="0"/>
          <a:ext cx="0" cy="0"/>
          <a:chOff x="0" y="0"/>
          <a:chExt cx="0" cy="0"/>
        </a:xfrm>
      </p:grpSpPr>
      <p:sp>
        <p:nvSpPr>
          <p:cNvPr id="4024" name="Google Shape;4024;g1182230e2e5_0_1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5" name="Google Shape;4025;g1182230e2e5_0_18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4" name="Shape 3044"/>
        <p:cNvGrpSpPr/>
        <p:nvPr/>
      </p:nvGrpSpPr>
      <p:grpSpPr>
        <a:xfrm>
          <a:off x="0" y="0"/>
          <a:ext cx="0" cy="0"/>
          <a:chOff x="0" y="0"/>
          <a:chExt cx="0" cy="0"/>
        </a:xfrm>
      </p:grpSpPr>
      <p:sp>
        <p:nvSpPr>
          <p:cNvPr id="3045" name="Google Shape;3045;g31aa0f2c4fb_0_3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6" name="Google Shape;3046;g31aa0f2c4fb_0_3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Though everyone understands its importance, governance of the entire data estate is hard, let's see how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most organizations, data is spread across databases, data warehouses, data lakes, and even other catalogs.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You also have fragmentation across data formats such as Delta Lake, and Iceberg. Many solutions or platforms out in the market work with one or another which causes fragmentation of the ecosystem and you have to choose one over the other.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Finally, you not just have structured data in tables but also unstructured data in files as well as other assets like ML models, notebooks, and dashboards that need to be managed and governed.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This creates silos across sources, formats and assets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This causes challenges from a governance standpoint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AutoNum type="arabicParenR"/>
            </a:pPr>
            <a:r>
              <a:rPr lang="en-US">
                <a:solidFill>
                  <a:schemeClr val="dk1"/>
                </a:solidFill>
              </a:rPr>
              <a:t>You suffer from fragmented governance for data and AI, which makes it hard to manage access policies, auditing, monitoring, observability, and lineage across these silos</a:t>
            </a:r>
            <a:endParaRPr>
              <a:solidFill>
                <a:schemeClr val="dk1"/>
              </a:solidFill>
            </a:endParaRPr>
          </a:p>
          <a:p>
            <a:pPr indent="-317500" lvl="0" marL="457200" rtl="0" algn="l">
              <a:spcBef>
                <a:spcPts val="0"/>
              </a:spcBef>
              <a:spcAft>
                <a:spcPts val="0"/>
              </a:spcAft>
              <a:buClr>
                <a:schemeClr val="dk1"/>
              </a:buClr>
              <a:buSzPts val="1400"/>
              <a:buAutoNum type="arabicParenR"/>
            </a:pPr>
            <a:r>
              <a:rPr lang="en-US">
                <a:solidFill>
                  <a:schemeClr val="dk1"/>
                </a:solidFill>
              </a:rPr>
              <a:t>There is a Lack of open connectivity which makes it hard for consumers to access and share data and AI across tools, engines and platforms and collaborate for broad interoperability</a:t>
            </a:r>
            <a:endParaRPr>
              <a:solidFill>
                <a:schemeClr val="dk1"/>
              </a:solidFill>
            </a:endParaRPr>
          </a:p>
          <a:p>
            <a:pPr indent="-317500" lvl="0" marL="457200" rtl="0" algn="l">
              <a:spcBef>
                <a:spcPts val="0"/>
              </a:spcBef>
              <a:spcAft>
                <a:spcPts val="0"/>
              </a:spcAft>
              <a:buClr>
                <a:schemeClr val="dk1"/>
              </a:buClr>
              <a:buSzPts val="1400"/>
              <a:buAutoNum type="arabicParenR"/>
            </a:pPr>
            <a:r>
              <a:rPr lang="en-US">
                <a:solidFill>
                  <a:schemeClr val="dk1"/>
                </a:solidFill>
              </a:rPr>
              <a:t>Finally,  there is a lack of built-in intelligence for consumers to easily discover, and understand these diverse data and AI assets across silos and get domain knowledge specific to organizations which leads to a heavy reliance on technical experts. Without this intelligence, platforms fall short of connecting business concepts with underlying data and models, creating a bottleneck where experts are needed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[Click]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3" name="Shape 3093"/>
        <p:cNvGrpSpPr/>
        <p:nvPr/>
      </p:nvGrpSpPr>
      <p:grpSpPr>
        <a:xfrm>
          <a:off x="0" y="0"/>
          <a:ext cx="0" cy="0"/>
          <a:chOff x="0" y="0"/>
          <a:chExt cx="0" cy="0"/>
        </a:xfrm>
      </p:grpSpPr>
      <p:sp>
        <p:nvSpPr>
          <p:cNvPr id="3094" name="Google Shape;3094;g31aa0f2c4fb_0_4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And these governance challenges have consequences on the business value.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AutoNum type="arabicParenR"/>
            </a:pPr>
            <a:r>
              <a:rPr lang="en-US">
                <a:solidFill>
                  <a:schemeClr val="dk1"/>
                </a:solidFill>
              </a:rPr>
              <a:t>Fragmented governance leads to increased compliance, security, and quality risks, as well as operational inefficiency, as businesses struggle to maintain a unified view of their data and AI ecosystems.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AutoNum type="arabicParenR"/>
            </a:pPr>
            <a:r>
              <a:rPr lang="en-US">
                <a:solidFill>
                  <a:schemeClr val="dk1"/>
                </a:solidFill>
              </a:rPr>
              <a:t>Lack of open connectivity leads to vendor lock-in and limits an organization’s ability to switch vendors or integrate new technologies as needs evolve.  Poor interoperability further hinders collaboration and the scaling of data and AI initiatives,  leading to higher costs as the organization has to leverage multiple tools and do data replications across different systems.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AutoNum type="arabicParenR"/>
            </a:pPr>
            <a:r>
              <a:rPr lang="en-US">
                <a:solidFill>
                  <a:schemeClr val="dk1"/>
                </a:solidFill>
              </a:rPr>
              <a:t>The lack of built-in intelligence limits broader data and AI democratization and effective use of these platforms across the organization, especially among non-technical users. This slows innovation and hampers timely decision-making, ultimately limiting the organization’s ability to fully leverage data and AI for competitive advantage.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[Click]</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095" name="Google Shape;3095;g31aa0f2c4fb_0_4391: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31aa0f2c4fb_0_4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Databricks point of view is that if you have to create an ideal governance solution from the ground up then it needs 3 things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AutoNum type="arabicParenR"/>
            </a:pPr>
            <a:r>
              <a:rPr lang="en-US">
                <a:solidFill>
                  <a:schemeClr val="dk1"/>
                </a:solidFill>
              </a:rPr>
              <a:t>Unified governance across data and AI assets, and open formats so that organizations have complete visibility, monitoring, security, and compliance across their data estate</a:t>
            </a:r>
            <a:endParaRPr>
              <a:solidFill>
                <a:schemeClr val="dk1"/>
              </a:solidFill>
            </a:endParaRPr>
          </a:p>
          <a:p>
            <a:pPr indent="-317500" lvl="0" marL="457200" rtl="0" algn="l">
              <a:spcBef>
                <a:spcPts val="0"/>
              </a:spcBef>
              <a:spcAft>
                <a:spcPts val="0"/>
              </a:spcAft>
              <a:buClr>
                <a:schemeClr val="dk1"/>
              </a:buClr>
              <a:buSzPts val="1400"/>
              <a:buAutoNum type="arabicParenR"/>
            </a:pPr>
            <a:r>
              <a:rPr lang="en-US">
                <a:solidFill>
                  <a:schemeClr val="dk1"/>
                </a:solidFill>
              </a:rPr>
              <a:t>Open connectivity so that data teams can connect to any data source and access their data and AI assets from any tool, engine or platform for broad interoperability </a:t>
            </a:r>
            <a:endParaRPr>
              <a:solidFill>
                <a:schemeClr val="dk1"/>
              </a:solidFill>
            </a:endParaRPr>
          </a:p>
          <a:p>
            <a:pPr indent="-317500" lvl="0" marL="457200" rtl="0" algn="l">
              <a:spcBef>
                <a:spcPts val="0"/>
              </a:spcBef>
              <a:spcAft>
                <a:spcPts val="0"/>
              </a:spcAft>
              <a:buClr>
                <a:schemeClr val="dk1"/>
              </a:buClr>
              <a:buSzPts val="1400"/>
              <a:buAutoNum type="arabicParenR"/>
            </a:pPr>
            <a:r>
              <a:rPr lang="en-US">
                <a:solidFill>
                  <a:schemeClr val="dk1"/>
                </a:solidFill>
              </a:rPr>
              <a:t>Built-in intelligence that connects dots across all these diverse data and AI assets across formats, understands semantics, usage, lineage and how they are connected to provide domain knowledge and insights  to all users across any workload and autonomously performs platform optimizations leveraging this information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[Click]</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115" name="Google Shape;3115;g31aa0f2c4fb_0_4742: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31aa0f2c4fb_0_56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3" name="Google Shape;3123;g31aa0f2c4fb_0_56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Databricks took a pioneering approach with Unity Catalog by releasing the industry's only unified and open governance solution for all data and AI. This solution works across any open data format and any data and AI asset and provides comprehensive governance capabilities, including access management, lineage, discovery, observability, auditing, monitoring, etc., in a single system.  Unity is more than just a catalog and enabler of data intelligence for your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Where as traditional catalogs are just limited to access management on tabular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It is open to any external data source and can be accessed from any external tool or engine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[Click]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g2c2a9189219_8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6" name="Google Shape;3186;g2c2a9189219_8_6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lot of new capabilities need Unity where it’s just not possible on HMS. HMS has no place for storing all of the extra metadata, system tables, lineage,...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22ee9ad16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22ee9ad163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prior to Unity Catalog, the concept of a workspace was somewhat monolithic. This was for 3 principal reasons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You had to define users and groups at each workspace, either manually or through some SCIM Synchronization with your Federated Identity Platform. </a:t>
            </a:r>
            <a:endParaRPr/>
          </a:p>
          <a:p>
            <a:pPr indent="-317500" lvl="0" marL="457200" rtl="0" algn="l">
              <a:spcBef>
                <a:spcPts val="0"/>
              </a:spcBef>
              <a:spcAft>
                <a:spcPts val="0"/>
              </a:spcAft>
              <a:buSzPts val="1400"/>
              <a:buChar char="●"/>
            </a:pPr>
            <a:r>
              <a:rPr lang="en-US"/>
              <a:t>You also by default had a metastore that could only be used with one workspace.</a:t>
            </a:r>
            <a:endParaRPr/>
          </a:p>
          <a:p>
            <a:pPr indent="-317500" lvl="0" marL="457200" rtl="0" algn="l">
              <a:spcBef>
                <a:spcPts val="0"/>
              </a:spcBef>
              <a:spcAft>
                <a:spcPts val="0"/>
              </a:spcAft>
              <a:buSzPts val="1400"/>
              <a:buChar char="●"/>
            </a:pPr>
            <a:r>
              <a:rPr lang="en-US"/>
              <a:t>In addition to that, all access controls existed only in the workspace scope and couldn’t be used outside of that workspace without duplication.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the end of the day, this results in a higher operational overhead and a lack of efficiency, as well as an inconsistent and non centralized view of your data estate and potentially inconsistent controls on your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Unity Catalog, we move these 3 concepts out of workspaces, and into a new object that works orthogonally across all workspaces. This object is called an Account. The Account, including the Account Console, which is a user interface to control the Account, lives purely in the control plane, and as such there is NO customer compute associated with these objects and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You will typically have one Account per organization (i.e. your entire company) per cloud provider. Now you can setup data, controls, and user management in one place, and use them across multiple workspaces.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2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3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8.png"/><Relationship Id="rId4"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8.png"/><Relationship Id="rId4"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8.png"/><Relationship Id="rId4"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 Id="rId3" Type="http://schemas.openxmlformats.org/officeDocument/2006/relationships/image" Target="../media/image1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png"/><Relationship Id="rId3" Type="http://schemas.openxmlformats.org/officeDocument/2006/relationships/image" Target="../media/image17.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17.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 Id="rId3" Type="http://schemas.openxmlformats.org/officeDocument/2006/relationships/image" Target="../media/image17.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 Id="rId3" Type="http://schemas.openxmlformats.org/officeDocument/2006/relationships/image" Target="../media/image17.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png"/><Relationship Id="rId4" Type="http://schemas.openxmlformats.org/officeDocument/2006/relationships/image" Target="../media/image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9.png"/><Relationship Id="rId3" Type="http://schemas.openxmlformats.org/officeDocument/2006/relationships/image" Target="../media/image17.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8.png"/><Relationship Id="rId4" Type="http://schemas.openxmlformats.org/officeDocument/2006/relationships/image" Target="../media/image1.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17.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9.png"/><Relationship Id="rId3"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59.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 Id="rId3" Type="http://schemas.openxmlformats.org/officeDocument/2006/relationships/image" Target="../media/image20.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 Id="rId3" Type="http://schemas.openxmlformats.org/officeDocument/2006/relationships/image" Target="../media/image20.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 Id="rId3" Type="http://schemas.openxmlformats.org/officeDocument/2006/relationships/image" Target="../media/image20.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58.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 Id="rId3" Type="http://schemas.openxmlformats.org/officeDocument/2006/relationships/image" Target="../media/image17.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2.png"/><Relationship Id="rId3" Type="http://schemas.openxmlformats.org/officeDocument/2006/relationships/image" Target="../media/image17.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9.png"/><Relationship Id="rId3" Type="http://schemas.openxmlformats.org/officeDocument/2006/relationships/image" Target="../media/image17.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1.png"/><Relationship Id="rId3" Type="http://schemas.openxmlformats.org/officeDocument/2006/relationships/image" Target="../media/image17.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5.png"/><Relationship Id="rId3" Type="http://schemas.openxmlformats.org/officeDocument/2006/relationships/image" Target="../media/image17.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7.png"/><Relationship Id="rId3" Type="http://schemas.openxmlformats.org/officeDocument/2006/relationships/image" Target="../media/image17.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9.png"/><Relationship Id="rId3" Type="http://schemas.openxmlformats.org/officeDocument/2006/relationships/image" Target="../media/image17.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6.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0.png"/><Relationship Id="rId3" Type="http://schemas.openxmlformats.org/officeDocument/2006/relationships/image" Target="../media/image17.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9.png"/><Relationship Id="rId3" Type="http://schemas.openxmlformats.org/officeDocument/2006/relationships/image" Target="../media/image20.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59.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5.png"/><Relationship Id="rId3" Type="http://schemas.openxmlformats.org/officeDocument/2006/relationships/image" Target="../media/image20.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7.png"/><Relationship Id="rId3" Type="http://schemas.openxmlformats.org/officeDocument/2006/relationships/image" Target="../media/image20.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1.png"/><Relationship Id="rId3"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0.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6.png"/><Relationship Id="rId3" Type="http://schemas.openxmlformats.org/officeDocument/2006/relationships/image" Target="../media/image83.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6.png"/><Relationship Id="rId3" Type="http://schemas.openxmlformats.org/officeDocument/2006/relationships/image" Target="../media/image8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3.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5.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1.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5.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7.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3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507202" y="2844918"/>
            <a:ext cx="5760662" cy="90617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46" name="Shape 46"/>
        <p:cNvGrpSpPr/>
        <p:nvPr/>
      </p:nvGrpSpPr>
      <p:grpSpPr>
        <a:xfrm>
          <a:off x="0" y="0"/>
          <a:ext cx="0" cy="0"/>
          <a:chOff x="0" y="0"/>
          <a:chExt cx="0" cy="0"/>
        </a:xfrm>
      </p:grpSpPr>
      <p:sp>
        <p:nvSpPr>
          <p:cNvPr id="47" name="Google Shape;47;p1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 name="Google Shape;48;p11"/>
          <p:cNvSpPr txBox="1"/>
          <p:nvPr>
            <p:ph idx="1" type="body"/>
          </p:nvPr>
        </p:nvSpPr>
        <p:spPr>
          <a:xfrm>
            <a:off x="460979" y="2282023"/>
            <a:ext cx="3474600" cy="38943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Clr>
                <a:schemeClr val="accent2"/>
              </a:buClr>
              <a:buSzPts val="1800"/>
              <a:buFont typeface="Noto Sans Symbols"/>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9" name="Google Shape;49;p11"/>
          <p:cNvSpPr txBox="1"/>
          <p:nvPr>
            <p:ph idx="2" type="body"/>
          </p:nvPr>
        </p:nvSpPr>
        <p:spPr>
          <a:xfrm>
            <a:off x="4354103" y="2282023"/>
            <a:ext cx="3474600" cy="38943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Clr>
                <a:schemeClr val="accent2"/>
              </a:buClr>
              <a:buSzPts val="1800"/>
              <a:buFont typeface="Noto Sans Symbols"/>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0" name="Google Shape;50;p11"/>
          <p:cNvSpPr txBox="1"/>
          <p:nvPr>
            <p:ph idx="3" type="body"/>
          </p:nvPr>
        </p:nvSpPr>
        <p:spPr>
          <a:xfrm>
            <a:off x="8247227" y="2282023"/>
            <a:ext cx="3474600" cy="38943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Clr>
                <a:schemeClr val="accent2"/>
              </a:buClr>
              <a:buSzPts val="1800"/>
              <a:buFont typeface="Noto Sans Symbols"/>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51" name="Google Shape;51;p11"/>
          <p:cNvCxnSpPr/>
          <p:nvPr/>
        </p:nvCxnSpPr>
        <p:spPr>
          <a:xfrm>
            <a:off x="7919499" y="1585913"/>
            <a:ext cx="0" cy="4590300"/>
          </a:xfrm>
          <a:prstGeom prst="straightConnector1">
            <a:avLst/>
          </a:prstGeom>
          <a:noFill/>
          <a:ln cap="flat" cmpd="sng" w="12700">
            <a:solidFill>
              <a:schemeClr val="accent5"/>
            </a:solidFill>
            <a:prstDash val="solid"/>
            <a:miter lim="800000"/>
            <a:headEnd len="sm" w="sm" type="none"/>
            <a:tailEnd len="sm" w="sm" type="none"/>
          </a:ln>
        </p:spPr>
      </p:cxnSp>
      <p:cxnSp>
        <p:nvCxnSpPr>
          <p:cNvPr id="52" name="Google Shape;52;p11"/>
          <p:cNvCxnSpPr/>
          <p:nvPr/>
        </p:nvCxnSpPr>
        <p:spPr>
          <a:xfrm>
            <a:off x="4031311"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53" name="Google Shape;53;p11"/>
          <p:cNvSpPr txBox="1"/>
          <p:nvPr>
            <p:ph idx="4" type="body"/>
          </p:nvPr>
        </p:nvSpPr>
        <p:spPr>
          <a:xfrm>
            <a:off x="4354103" y="1585914"/>
            <a:ext cx="3474600" cy="5847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20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54" name="Google Shape;54;p11"/>
          <p:cNvSpPr txBox="1"/>
          <p:nvPr>
            <p:ph idx="5" type="body"/>
          </p:nvPr>
        </p:nvSpPr>
        <p:spPr>
          <a:xfrm>
            <a:off x="8247227" y="1585914"/>
            <a:ext cx="3474600" cy="5847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20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55" name="Google Shape;55;p11"/>
          <p:cNvSpPr txBox="1"/>
          <p:nvPr>
            <p:ph idx="6" type="body"/>
          </p:nvPr>
        </p:nvSpPr>
        <p:spPr>
          <a:xfrm>
            <a:off x="460979" y="1585914"/>
            <a:ext cx="3474600" cy="5847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20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8" name="Shape 718"/>
        <p:cNvGrpSpPr/>
        <p:nvPr/>
      </p:nvGrpSpPr>
      <p:grpSpPr>
        <a:xfrm>
          <a:off x="0" y="0"/>
          <a:ext cx="0" cy="0"/>
          <a:chOff x="0" y="0"/>
          <a:chExt cx="0" cy="0"/>
        </a:xfrm>
      </p:grpSpPr>
      <p:sp>
        <p:nvSpPr>
          <p:cNvPr id="719" name="Google Shape;719;p103"/>
          <p:cNvSpPr txBox="1"/>
          <p:nvPr>
            <p:ph idx="12" type="sldNum"/>
          </p:nvPr>
        </p:nvSpPr>
        <p:spPr>
          <a:xfrm>
            <a:off x="10869294"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20" name="Shape 720"/>
        <p:cNvGrpSpPr/>
        <p:nvPr/>
      </p:nvGrpSpPr>
      <p:grpSpPr>
        <a:xfrm>
          <a:off x="0" y="0"/>
          <a:ext cx="0" cy="0"/>
          <a:chOff x="0" y="0"/>
          <a:chExt cx="0" cy="0"/>
        </a:xfrm>
      </p:grpSpPr>
      <p:sp>
        <p:nvSpPr>
          <p:cNvPr id="721" name="Google Shape;721;p104"/>
          <p:cNvSpPr txBox="1"/>
          <p:nvPr>
            <p:ph type="title"/>
          </p:nvPr>
        </p:nvSpPr>
        <p:spPr>
          <a:xfrm>
            <a:off x="455987" y="556374"/>
            <a:ext cx="11297400" cy="813900"/>
          </a:xfrm>
          <a:prstGeom prst="rect">
            <a:avLst/>
          </a:prstGeom>
          <a:noFill/>
          <a:ln>
            <a:noFill/>
          </a:ln>
        </p:spPr>
        <p:txBody>
          <a:bodyPr anchorCtr="0" anchor="t" bIns="91425" lIns="0" spcFirstLastPara="1" rIns="146275" wrap="square" tIns="91425">
            <a:noAutofit/>
          </a:bodyPr>
          <a:lstStyle>
            <a:lvl1pPr lvl="0" rtl="0" algn="l">
              <a:lnSpc>
                <a:spcPct val="90000"/>
              </a:lnSpc>
              <a:spcBef>
                <a:spcPts val="0"/>
              </a:spcBef>
              <a:spcAft>
                <a:spcPts val="0"/>
              </a:spcAft>
              <a:buClr>
                <a:schemeClr val="dk1"/>
              </a:buClr>
              <a:buSzPts val="1700"/>
              <a:buNone/>
              <a:defRPr/>
            </a:lvl1pPr>
            <a:lvl2pPr lvl="1" rtl="0" algn="l">
              <a:lnSpc>
                <a:spcPct val="100000"/>
              </a:lnSpc>
              <a:spcBef>
                <a:spcPts val="0"/>
              </a:spcBef>
              <a:spcAft>
                <a:spcPts val="0"/>
              </a:spcAft>
              <a:buSzPts val="13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300"/>
              <a:buNone/>
              <a:defRPr/>
            </a:lvl5pPr>
            <a:lvl6pPr lvl="5" rtl="0" algn="l">
              <a:lnSpc>
                <a:spcPct val="100000"/>
              </a:lnSpc>
              <a:spcBef>
                <a:spcPts val="0"/>
              </a:spcBef>
              <a:spcAft>
                <a:spcPts val="0"/>
              </a:spcAft>
              <a:buSzPts val="1300"/>
              <a:buNone/>
              <a:defRPr/>
            </a:lvl6pPr>
            <a:lvl7pPr lvl="6" rtl="0" algn="l">
              <a:lnSpc>
                <a:spcPct val="100000"/>
              </a:lnSpc>
              <a:spcBef>
                <a:spcPts val="0"/>
              </a:spcBef>
              <a:spcAft>
                <a:spcPts val="0"/>
              </a:spcAft>
              <a:buSzPts val="1300"/>
              <a:buNone/>
              <a:defRPr/>
            </a:lvl7pPr>
            <a:lvl8pPr lvl="7" rtl="0" algn="l">
              <a:lnSpc>
                <a:spcPct val="100000"/>
              </a:lnSpc>
              <a:spcBef>
                <a:spcPts val="0"/>
              </a:spcBef>
              <a:spcAft>
                <a:spcPts val="0"/>
              </a:spcAft>
              <a:buSzPts val="1300"/>
              <a:buNone/>
              <a:defRPr/>
            </a:lvl8pPr>
            <a:lvl9pPr lvl="8" rtl="0" algn="l">
              <a:lnSpc>
                <a:spcPct val="100000"/>
              </a:lnSpc>
              <a:spcBef>
                <a:spcPts val="0"/>
              </a:spcBef>
              <a:spcAft>
                <a:spcPts val="0"/>
              </a:spcAft>
              <a:buSzPts val="13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 2">
    <p:spTree>
      <p:nvGrpSpPr>
        <p:cNvPr id="722" name="Shape 722"/>
        <p:cNvGrpSpPr/>
        <p:nvPr/>
      </p:nvGrpSpPr>
      <p:grpSpPr>
        <a:xfrm>
          <a:off x="0" y="0"/>
          <a:ext cx="0" cy="0"/>
          <a:chOff x="0" y="0"/>
          <a:chExt cx="0" cy="0"/>
        </a:xfrm>
      </p:grpSpPr>
      <p:sp>
        <p:nvSpPr>
          <p:cNvPr id="723" name="Google Shape;723;p10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4" name="Google Shape;724;p105"/>
          <p:cNvSpPr txBox="1"/>
          <p:nvPr>
            <p:ph idx="1" type="body"/>
          </p:nvPr>
        </p:nvSpPr>
        <p:spPr>
          <a:xfrm>
            <a:off x="460547" y="1567543"/>
            <a:ext cx="11259900" cy="43110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 No Logo">
  <p:cSld name="Title Only_1">
    <p:spTree>
      <p:nvGrpSpPr>
        <p:cNvPr id="725" name="Shape 725"/>
        <p:cNvGrpSpPr/>
        <p:nvPr/>
      </p:nvGrpSpPr>
      <p:grpSpPr>
        <a:xfrm>
          <a:off x="0" y="0"/>
          <a:ext cx="0" cy="0"/>
          <a:chOff x="0" y="0"/>
          <a:chExt cx="0" cy="0"/>
        </a:xfrm>
      </p:grpSpPr>
      <p:sp>
        <p:nvSpPr>
          <p:cNvPr id="726" name="Google Shape;726;p10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7" name="Google Shape;727;p106"/>
          <p:cNvSpPr/>
          <p:nvPr/>
        </p:nvSpPr>
        <p:spPr>
          <a:xfrm>
            <a:off x="283750" y="6184075"/>
            <a:ext cx="1634100" cy="52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8" name="Shape 728"/>
        <p:cNvGrpSpPr/>
        <p:nvPr/>
      </p:nvGrpSpPr>
      <p:grpSpPr>
        <a:xfrm>
          <a:off x="0" y="0"/>
          <a:ext cx="0" cy="0"/>
          <a:chOff x="0" y="0"/>
          <a:chExt cx="0" cy="0"/>
        </a:xfrm>
      </p:grpSpPr>
      <p:sp>
        <p:nvSpPr>
          <p:cNvPr id="729" name="Google Shape;729;p10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spcBef>
                <a:spcPts val="0"/>
              </a:spcBef>
              <a:spcAft>
                <a:spcPts val="0"/>
              </a:spcAft>
              <a:buClr>
                <a:schemeClr val="lt1"/>
              </a:buClr>
              <a:buSzPts val="3700"/>
              <a:buFont typeface="Source Sans Pro"/>
              <a:buNone/>
              <a:defRPr/>
            </a:lvl1pPr>
            <a:lvl2pPr lvl="1" rtl="0" algn="l">
              <a:spcBef>
                <a:spcPts val="0"/>
              </a:spcBef>
              <a:spcAft>
                <a:spcPts val="0"/>
              </a:spcAft>
              <a:buClr>
                <a:schemeClr val="dk1"/>
              </a:buClr>
              <a:buSzPts val="3700"/>
              <a:buFont typeface="Arial"/>
              <a:buNone/>
              <a:defRPr/>
            </a:lvl2pPr>
            <a:lvl3pPr lvl="2" rtl="0" algn="l">
              <a:spcBef>
                <a:spcPts val="0"/>
              </a:spcBef>
              <a:spcAft>
                <a:spcPts val="0"/>
              </a:spcAft>
              <a:buClr>
                <a:schemeClr val="dk1"/>
              </a:buClr>
              <a:buSzPts val="3700"/>
              <a:buFont typeface="Arial"/>
              <a:buNone/>
              <a:defRPr/>
            </a:lvl3pPr>
            <a:lvl4pPr lvl="3" rtl="0" algn="l">
              <a:spcBef>
                <a:spcPts val="0"/>
              </a:spcBef>
              <a:spcAft>
                <a:spcPts val="0"/>
              </a:spcAft>
              <a:buClr>
                <a:schemeClr val="dk1"/>
              </a:buClr>
              <a:buSzPts val="3700"/>
              <a:buFont typeface="Arial"/>
              <a:buNone/>
              <a:defRPr/>
            </a:lvl4pPr>
            <a:lvl5pPr lvl="4" rtl="0" algn="l">
              <a:spcBef>
                <a:spcPts val="0"/>
              </a:spcBef>
              <a:spcAft>
                <a:spcPts val="0"/>
              </a:spcAft>
              <a:buClr>
                <a:schemeClr val="dk1"/>
              </a:buClr>
              <a:buSzPts val="3700"/>
              <a:buFont typeface="Arial"/>
              <a:buNone/>
              <a:defRPr/>
            </a:lvl5pPr>
            <a:lvl6pPr lvl="5" rtl="0" algn="l">
              <a:spcBef>
                <a:spcPts val="0"/>
              </a:spcBef>
              <a:spcAft>
                <a:spcPts val="0"/>
              </a:spcAft>
              <a:buClr>
                <a:schemeClr val="dk1"/>
              </a:buClr>
              <a:buSzPts val="3700"/>
              <a:buFont typeface="Arial"/>
              <a:buNone/>
              <a:defRPr/>
            </a:lvl6pPr>
            <a:lvl7pPr lvl="6" rtl="0" algn="l">
              <a:spcBef>
                <a:spcPts val="0"/>
              </a:spcBef>
              <a:spcAft>
                <a:spcPts val="0"/>
              </a:spcAft>
              <a:buClr>
                <a:schemeClr val="dk1"/>
              </a:buClr>
              <a:buSzPts val="3700"/>
              <a:buFont typeface="Arial"/>
              <a:buNone/>
              <a:defRPr/>
            </a:lvl7pPr>
            <a:lvl8pPr lvl="7" rtl="0" algn="l">
              <a:spcBef>
                <a:spcPts val="0"/>
              </a:spcBef>
              <a:spcAft>
                <a:spcPts val="0"/>
              </a:spcAft>
              <a:buClr>
                <a:schemeClr val="dk1"/>
              </a:buClr>
              <a:buSzPts val="3700"/>
              <a:buFont typeface="Arial"/>
              <a:buNone/>
              <a:defRPr/>
            </a:lvl8pPr>
            <a:lvl9pPr lvl="8" rtl="0" algn="l">
              <a:spcBef>
                <a:spcPts val="0"/>
              </a:spcBef>
              <a:spcAft>
                <a:spcPts val="0"/>
              </a:spcAft>
              <a:buClr>
                <a:schemeClr val="dk1"/>
              </a:buClr>
              <a:buSzPts val="3700"/>
              <a:buFont typeface="Arial"/>
              <a:buNone/>
              <a:defRPr/>
            </a:lvl9pPr>
          </a:lstStyle>
          <a:p/>
        </p:txBody>
      </p:sp>
      <p:sp>
        <p:nvSpPr>
          <p:cNvPr id="730" name="Google Shape;730;p10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00000"/>
              </a:lnSpc>
              <a:spcBef>
                <a:spcPts val="0"/>
              </a:spcBef>
              <a:spcAft>
                <a:spcPts val="0"/>
              </a:spcAft>
              <a:buClr>
                <a:schemeClr val="lt1"/>
              </a:buClr>
              <a:buSzPts val="2400"/>
              <a:buChar char="●"/>
              <a:defRPr/>
            </a:lvl1pPr>
            <a:lvl2pPr indent="-349250" lvl="1" marL="914400" rtl="0" algn="l">
              <a:lnSpc>
                <a:spcPct val="100000"/>
              </a:lnSpc>
              <a:spcBef>
                <a:spcPts val="2100"/>
              </a:spcBef>
              <a:spcAft>
                <a:spcPts val="0"/>
              </a:spcAft>
              <a:buClr>
                <a:schemeClr val="lt1"/>
              </a:buClr>
              <a:buSzPts val="1900"/>
              <a:buChar char="○"/>
              <a:defRPr/>
            </a:lvl2pPr>
            <a:lvl3pPr indent="-349250" lvl="2" marL="1371600" rtl="0" algn="l">
              <a:lnSpc>
                <a:spcPct val="100000"/>
              </a:lnSpc>
              <a:spcBef>
                <a:spcPts val="2100"/>
              </a:spcBef>
              <a:spcAft>
                <a:spcPts val="0"/>
              </a:spcAft>
              <a:buClr>
                <a:schemeClr val="lt1"/>
              </a:buClr>
              <a:buSzPts val="1900"/>
              <a:buChar char="■"/>
              <a:defRPr/>
            </a:lvl3pPr>
            <a:lvl4pPr indent="-349250" lvl="3" marL="1828800" rtl="0" algn="l">
              <a:lnSpc>
                <a:spcPct val="100000"/>
              </a:lnSpc>
              <a:spcBef>
                <a:spcPts val="2100"/>
              </a:spcBef>
              <a:spcAft>
                <a:spcPts val="0"/>
              </a:spcAft>
              <a:buClr>
                <a:schemeClr val="lt1"/>
              </a:buClr>
              <a:buSzPts val="1900"/>
              <a:buChar char="●"/>
              <a:defRPr/>
            </a:lvl4pPr>
            <a:lvl5pPr indent="-349250" lvl="4" marL="2286000" rtl="0" algn="l">
              <a:lnSpc>
                <a:spcPct val="100000"/>
              </a:lnSpc>
              <a:spcBef>
                <a:spcPts val="2100"/>
              </a:spcBef>
              <a:spcAft>
                <a:spcPts val="0"/>
              </a:spcAft>
              <a:buClr>
                <a:schemeClr val="lt1"/>
              </a:buClr>
              <a:buSzPts val="1900"/>
              <a:buChar char="○"/>
              <a:defRPr/>
            </a:lvl5pPr>
            <a:lvl6pPr indent="-349250" lvl="5" marL="2743200" rtl="0" algn="l">
              <a:spcBef>
                <a:spcPts val="2100"/>
              </a:spcBef>
              <a:spcAft>
                <a:spcPts val="0"/>
              </a:spcAft>
              <a:buClr>
                <a:schemeClr val="dk1"/>
              </a:buClr>
              <a:buSzPts val="1900"/>
              <a:buChar char="■"/>
              <a:defRPr/>
            </a:lvl6pPr>
            <a:lvl7pPr indent="-349250" lvl="6" marL="3200400" rtl="0" algn="l">
              <a:spcBef>
                <a:spcPts val="2100"/>
              </a:spcBef>
              <a:spcAft>
                <a:spcPts val="0"/>
              </a:spcAft>
              <a:buClr>
                <a:schemeClr val="dk1"/>
              </a:buClr>
              <a:buSzPts val="1900"/>
              <a:buChar char="●"/>
              <a:defRPr/>
            </a:lvl7pPr>
            <a:lvl8pPr indent="-349250" lvl="7" marL="3657600" rtl="0" algn="l">
              <a:spcBef>
                <a:spcPts val="2100"/>
              </a:spcBef>
              <a:spcAft>
                <a:spcPts val="0"/>
              </a:spcAft>
              <a:buClr>
                <a:schemeClr val="dk1"/>
              </a:buClr>
              <a:buSzPts val="1900"/>
              <a:buChar char="○"/>
              <a:defRPr/>
            </a:lvl8pPr>
            <a:lvl9pPr indent="-349250" lvl="8" marL="4114800" rtl="0" algn="l">
              <a:spcBef>
                <a:spcPts val="2100"/>
              </a:spcBef>
              <a:spcAft>
                <a:spcPts val="2100"/>
              </a:spcAft>
              <a:buClr>
                <a:schemeClr val="dk1"/>
              </a:buClr>
              <a:buSzPts val="1900"/>
              <a:buChar char="■"/>
              <a:defRPr/>
            </a:lvl9pPr>
          </a:lstStyle>
          <a:p/>
        </p:txBody>
      </p:sp>
      <p:sp>
        <p:nvSpPr>
          <p:cNvPr id="731" name="Google Shape;731;p107"/>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0" lvl="1"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2pPr>
            <a:lvl3pPr indent="0" lvl="2"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indent="0" lvl="3"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4pPr>
            <a:lvl5pPr indent="0" lvl="4"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5pPr>
            <a:lvl6pPr indent="0" lvl="5"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6pPr>
            <a:lvl7pPr indent="0" lvl="6"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7pPr>
            <a:lvl8pPr indent="0" lvl="7"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8pPr>
            <a:lvl9pPr indent="0" lvl="8"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732" name="Shape 732"/>
        <p:cNvGrpSpPr/>
        <p:nvPr/>
      </p:nvGrpSpPr>
      <p:grpSpPr>
        <a:xfrm>
          <a:off x="0" y="0"/>
          <a:ext cx="0" cy="0"/>
          <a:chOff x="0" y="0"/>
          <a:chExt cx="0" cy="0"/>
        </a:xfrm>
      </p:grpSpPr>
      <p:pic>
        <p:nvPicPr>
          <p:cNvPr id="733" name="Google Shape;733;p108"/>
          <p:cNvPicPr preferRelativeResize="0"/>
          <p:nvPr/>
        </p:nvPicPr>
        <p:blipFill rotWithShape="1">
          <a:blip r:embed="rId2">
            <a:alphaModFix/>
          </a:blip>
          <a:srcRect b="0" l="0" r="0" t="0"/>
          <a:stretch/>
        </p:blipFill>
        <p:spPr>
          <a:xfrm>
            <a:off x="460980" y="6348390"/>
            <a:ext cx="1358690" cy="211633"/>
          </a:xfrm>
          <a:prstGeom prst="rect">
            <a:avLst/>
          </a:prstGeom>
          <a:noFill/>
          <a:ln>
            <a:noFill/>
          </a:ln>
        </p:spPr>
      </p:pic>
      <p:sp>
        <p:nvSpPr>
          <p:cNvPr id="734" name="Google Shape;734;p108"/>
          <p:cNvSpPr txBox="1"/>
          <p:nvPr/>
        </p:nvSpPr>
        <p:spPr>
          <a:xfrm>
            <a:off x="10068353" y="0"/>
            <a:ext cx="22869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rgbClr val="FF0000"/>
                </a:solidFill>
                <a:latin typeface="Arial"/>
                <a:ea typeface="Arial"/>
                <a:cs typeface="Arial"/>
                <a:sym typeface="Arial"/>
              </a:rPr>
              <a:t>DRAFT</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bg>
      <p:bgPr>
        <a:solidFill>
          <a:schemeClr val="lt1"/>
        </a:solidFill>
      </p:bgPr>
    </p:bg>
    <p:spTree>
      <p:nvGrpSpPr>
        <p:cNvPr id="735" name="Shape 735"/>
        <p:cNvGrpSpPr/>
        <p:nvPr/>
      </p:nvGrpSpPr>
      <p:grpSpPr>
        <a:xfrm>
          <a:off x="0" y="0"/>
          <a:ext cx="0" cy="0"/>
          <a:chOff x="0" y="0"/>
          <a:chExt cx="0" cy="0"/>
        </a:xfrm>
      </p:grpSpPr>
      <p:pic>
        <p:nvPicPr>
          <p:cNvPr id="736" name="Google Shape;736;p109"/>
          <p:cNvPicPr preferRelativeResize="0"/>
          <p:nvPr/>
        </p:nvPicPr>
        <p:blipFill rotWithShape="1">
          <a:blip r:embed="rId2">
            <a:alphaModFix amt="66000"/>
          </a:blip>
          <a:srcRect b="0" l="0" r="0" t="0"/>
          <a:stretch/>
        </p:blipFill>
        <p:spPr>
          <a:xfrm>
            <a:off x="0" y="0"/>
            <a:ext cx="12192000" cy="6858000"/>
          </a:xfrm>
          <a:prstGeom prst="rect">
            <a:avLst/>
          </a:prstGeom>
          <a:noFill/>
          <a:ln>
            <a:noFill/>
          </a:ln>
        </p:spPr>
      </p:pic>
      <p:sp>
        <p:nvSpPr>
          <p:cNvPr id="737" name="Google Shape;737;p109"/>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267"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7"/>
            </a:lvl2pPr>
            <a:lvl3pPr lvl="2" rtl="0" algn="l">
              <a:lnSpc>
                <a:spcPct val="100000"/>
              </a:lnSpc>
              <a:spcBef>
                <a:spcPts val="0"/>
              </a:spcBef>
              <a:spcAft>
                <a:spcPts val="0"/>
              </a:spcAft>
              <a:buSzPts val="1100"/>
              <a:buNone/>
              <a:defRPr sz="1867"/>
            </a:lvl3pPr>
            <a:lvl4pPr lvl="3" rtl="0" algn="l">
              <a:lnSpc>
                <a:spcPct val="100000"/>
              </a:lnSpc>
              <a:spcBef>
                <a:spcPts val="0"/>
              </a:spcBef>
              <a:spcAft>
                <a:spcPts val="0"/>
              </a:spcAft>
              <a:buSzPts val="1100"/>
              <a:buNone/>
              <a:defRPr sz="1867"/>
            </a:lvl4pPr>
            <a:lvl5pPr lvl="4" rtl="0" algn="l">
              <a:lnSpc>
                <a:spcPct val="100000"/>
              </a:lnSpc>
              <a:spcBef>
                <a:spcPts val="0"/>
              </a:spcBef>
              <a:spcAft>
                <a:spcPts val="0"/>
              </a:spcAft>
              <a:buSzPts val="1100"/>
              <a:buNone/>
              <a:defRPr sz="1867"/>
            </a:lvl5pPr>
            <a:lvl6pPr lvl="5" rtl="0" algn="l">
              <a:lnSpc>
                <a:spcPct val="100000"/>
              </a:lnSpc>
              <a:spcBef>
                <a:spcPts val="0"/>
              </a:spcBef>
              <a:spcAft>
                <a:spcPts val="0"/>
              </a:spcAft>
              <a:buSzPts val="1100"/>
              <a:buNone/>
              <a:defRPr sz="1867"/>
            </a:lvl6pPr>
            <a:lvl7pPr lvl="6" rtl="0" algn="l">
              <a:lnSpc>
                <a:spcPct val="100000"/>
              </a:lnSpc>
              <a:spcBef>
                <a:spcPts val="0"/>
              </a:spcBef>
              <a:spcAft>
                <a:spcPts val="0"/>
              </a:spcAft>
              <a:buSzPts val="1100"/>
              <a:buNone/>
              <a:defRPr sz="1867"/>
            </a:lvl7pPr>
            <a:lvl8pPr lvl="7" rtl="0" algn="l">
              <a:lnSpc>
                <a:spcPct val="100000"/>
              </a:lnSpc>
              <a:spcBef>
                <a:spcPts val="0"/>
              </a:spcBef>
              <a:spcAft>
                <a:spcPts val="0"/>
              </a:spcAft>
              <a:buSzPts val="1100"/>
              <a:buNone/>
              <a:defRPr sz="1867"/>
            </a:lvl8pPr>
            <a:lvl9pPr lvl="8" rtl="0" algn="l">
              <a:lnSpc>
                <a:spcPct val="100000"/>
              </a:lnSpc>
              <a:spcBef>
                <a:spcPts val="0"/>
              </a:spcBef>
              <a:spcAft>
                <a:spcPts val="0"/>
              </a:spcAft>
              <a:buSzPts val="1100"/>
              <a:buNone/>
              <a:defRPr sz="1867"/>
            </a:lvl9pPr>
          </a:lstStyle>
          <a:p/>
        </p:txBody>
      </p:sp>
      <p:sp>
        <p:nvSpPr>
          <p:cNvPr id="738" name="Google Shape;738;p109"/>
          <p:cNvSpPr txBox="1"/>
          <p:nvPr>
            <p:ph idx="1" type="body"/>
          </p:nvPr>
        </p:nvSpPr>
        <p:spPr>
          <a:xfrm>
            <a:off x="749432" y="1334052"/>
            <a:ext cx="106746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067"/>
              </a:spcBef>
              <a:spcAft>
                <a:spcPts val="0"/>
              </a:spcAft>
              <a:buClr>
                <a:schemeClr val="accent1"/>
              </a:buClr>
              <a:buSzPts val="2000"/>
              <a:buFont typeface="DM Sans"/>
              <a:buChar char="•"/>
              <a:defRPr i="0" sz="2667" u="none" cap="none" strike="noStrike">
                <a:solidFill>
                  <a:schemeClr val="dk1"/>
                </a:solidFill>
                <a:latin typeface="DM Sans"/>
                <a:ea typeface="DM Sans"/>
                <a:cs typeface="DM Sans"/>
                <a:sym typeface="DM Sans"/>
              </a:defRPr>
            </a:lvl1pPr>
            <a:lvl2pPr indent="-330200" lvl="1" marL="914400" marR="0" rtl="0" algn="l">
              <a:lnSpc>
                <a:spcPct val="115000"/>
              </a:lnSpc>
              <a:spcBef>
                <a:spcPts val="533"/>
              </a:spcBef>
              <a:spcAft>
                <a:spcPts val="0"/>
              </a:spcAft>
              <a:buClr>
                <a:schemeClr val="accent4"/>
              </a:buClr>
              <a:buSzPts val="1600"/>
              <a:buFont typeface="DM Sans"/>
              <a:buChar char="•"/>
              <a:defRPr i="0" sz="2133"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739" name="Google Shape;739;p109"/>
          <p:cNvSpPr txBox="1"/>
          <p:nvPr>
            <p:ph idx="12" type="sldNum"/>
          </p:nvPr>
        </p:nvSpPr>
        <p:spPr>
          <a:xfrm>
            <a:off x="10869183" y="6351635"/>
            <a:ext cx="6669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3">
    <p:spTree>
      <p:nvGrpSpPr>
        <p:cNvPr id="740" name="Shape 740"/>
        <p:cNvGrpSpPr/>
        <p:nvPr/>
      </p:nvGrpSpPr>
      <p:grpSpPr>
        <a:xfrm>
          <a:off x="0" y="0"/>
          <a:ext cx="0" cy="0"/>
          <a:chOff x="0" y="0"/>
          <a:chExt cx="0" cy="0"/>
        </a:xfrm>
      </p:grpSpPr>
      <p:sp>
        <p:nvSpPr>
          <p:cNvPr id="741" name="Google Shape;741;p11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42" name="Google Shape;742;p110"/>
          <p:cNvSpPr txBox="1"/>
          <p:nvPr>
            <p:ph idx="1" type="body"/>
          </p:nvPr>
        </p:nvSpPr>
        <p:spPr>
          <a:xfrm>
            <a:off x="460979" y="1585913"/>
            <a:ext cx="11259900" cy="45912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000"/>
              </a:spcBef>
              <a:spcAft>
                <a:spcPts val="0"/>
              </a:spcAft>
              <a:buClr>
                <a:schemeClr val="accent2"/>
              </a:buClr>
              <a:buSzPts val="2100"/>
              <a:buFont typeface="Noto Sans Symbols"/>
              <a:buChar char="▪"/>
              <a:defRPr/>
            </a:lvl1pPr>
            <a:lvl2pPr indent="-314325" lvl="1" marL="914400" rtl="0" algn="l">
              <a:lnSpc>
                <a:spcPct val="90000"/>
              </a:lnSpc>
              <a:spcBef>
                <a:spcPts val="500"/>
              </a:spcBef>
              <a:spcAft>
                <a:spcPts val="0"/>
              </a:spcAft>
              <a:buClr>
                <a:schemeClr val="accent2"/>
              </a:buClr>
              <a:buSzPts val="1350"/>
              <a:buChar char="▪"/>
              <a:defRPr sz="2400"/>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4">
    <p:spTree>
      <p:nvGrpSpPr>
        <p:cNvPr id="743" name="Shape 743"/>
        <p:cNvGrpSpPr/>
        <p:nvPr/>
      </p:nvGrpSpPr>
      <p:grpSpPr>
        <a:xfrm>
          <a:off x="0" y="0"/>
          <a:ext cx="0" cy="0"/>
          <a:chOff x="0" y="0"/>
          <a:chExt cx="0" cy="0"/>
        </a:xfrm>
      </p:grpSpPr>
      <p:sp>
        <p:nvSpPr>
          <p:cNvPr id="744" name="Google Shape;744;p11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45" name="Google Shape;745;p111"/>
          <p:cNvSpPr txBox="1"/>
          <p:nvPr>
            <p:ph idx="1" type="body"/>
          </p:nvPr>
        </p:nvSpPr>
        <p:spPr>
          <a:xfrm>
            <a:off x="460979" y="1585913"/>
            <a:ext cx="11259900" cy="45912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000"/>
              </a:spcBef>
              <a:spcAft>
                <a:spcPts val="0"/>
              </a:spcAft>
              <a:buClr>
                <a:schemeClr val="accent2"/>
              </a:buClr>
              <a:buSzPts val="2100"/>
              <a:buFont typeface="Noto Sans Symbols"/>
              <a:buChar char="▪"/>
              <a:defRPr/>
            </a:lvl1pPr>
            <a:lvl2pPr indent="-314325" lvl="1" marL="914400" rtl="0" algn="l">
              <a:lnSpc>
                <a:spcPct val="90000"/>
              </a:lnSpc>
              <a:spcBef>
                <a:spcPts val="500"/>
              </a:spcBef>
              <a:spcAft>
                <a:spcPts val="0"/>
              </a:spcAft>
              <a:buClr>
                <a:schemeClr val="accent2"/>
              </a:buClr>
              <a:buSzPts val="1350"/>
              <a:buChar char="▪"/>
              <a:defRPr sz="2400"/>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5">
    <p:spTree>
      <p:nvGrpSpPr>
        <p:cNvPr id="746" name="Shape 746"/>
        <p:cNvGrpSpPr/>
        <p:nvPr/>
      </p:nvGrpSpPr>
      <p:grpSpPr>
        <a:xfrm>
          <a:off x="0" y="0"/>
          <a:ext cx="0" cy="0"/>
          <a:chOff x="0" y="0"/>
          <a:chExt cx="0" cy="0"/>
        </a:xfrm>
      </p:grpSpPr>
      <p:sp>
        <p:nvSpPr>
          <p:cNvPr id="747" name="Google Shape;747;p11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48" name="Google Shape;748;p112"/>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56" name="Shape 56"/>
        <p:cNvGrpSpPr/>
        <p:nvPr/>
      </p:nvGrpSpPr>
      <p:grpSpPr>
        <a:xfrm>
          <a:off x="0" y="0"/>
          <a:ext cx="0" cy="0"/>
          <a:chOff x="0" y="0"/>
          <a:chExt cx="0" cy="0"/>
        </a:xfrm>
      </p:grpSpPr>
      <p:sp>
        <p:nvSpPr>
          <p:cNvPr id="57" name="Google Shape;57;p12"/>
          <p:cNvSpPr/>
          <p:nvPr/>
        </p:nvSpPr>
        <p:spPr>
          <a:xfrm>
            <a:off x="460978" y="1944353"/>
            <a:ext cx="54057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 name="Google Shape;58;p12"/>
          <p:cNvSpPr/>
          <p:nvPr/>
        </p:nvSpPr>
        <p:spPr>
          <a:xfrm>
            <a:off x="6315154" y="1944353"/>
            <a:ext cx="54057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 name="Google Shape;59;p1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2"/>
          <p:cNvSpPr txBox="1"/>
          <p:nvPr>
            <p:ph idx="1" type="body"/>
          </p:nvPr>
        </p:nvSpPr>
        <p:spPr>
          <a:xfrm>
            <a:off x="619241" y="2102946"/>
            <a:ext cx="5087100" cy="31197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1" name="Google Shape;61;p12"/>
          <p:cNvSpPr txBox="1"/>
          <p:nvPr>
            <p:ph idx="2" type="body"/>
          </p:nvPr>
        </p:nvSpPr>
        <p:spPr>
          <a:xfrm>
            <a:off x="6479385" y="2104568"/>
            <a:ext cx="50871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2" name="Google Shape;62;p12"/>
          <p:cNvSpPr txBox="1"/>
          <p:nvPr>
            <p:ph idx="3" type="body"/>
          </p:nvPr>
        </p:nvSpPr>
        <p:spPr>
          <a:xfrm>
            <a:off x="6321123" y="1446766"/>
            <a:ext cx="5399700" cy="5562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63" name="Google Shape;63;p12"/>
          <p:cNvSpPr txBox="1"/>
          <p:nvPr>
            <p:ph idx="4" type="body"/>
          </p:nvPr>
        </p:nvSpPr>
        <p:spPr>
          <a:xfrm>
            <a:off x="460978" y="1446766"/>
            <a:ext cx="5399700" cy="5562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OBJECT_1_1_1">
    <p:bg>
      <p:bgPr>
        <a:solidFill>
          <a:schemeClr val="dk1"/>
        </a:solidFill>
      </p:bgPr>
    </p:bg>
    <p:spTree>
      <p:nvGrpSpPr>
        <p:cNvPr id="749" name="Shape 749"/>
        <p:cNvGrpSpPr/>
        <p:nvPr/>
      </p:nvGrpSpPr>
      <p:grpSpPr>
        <a:xfrm>
          <a:off x="0" y="0"/>
          <a:ext cx="0" cy="0"/>
          <a:chOff x="0" y="0"/>
          <a:chExt cx="0" cy="0"/>
        </a:xfrm>
      </p:grpSpPr>
      <p:sp>
        <p:nvSpPr>
          <p:cNvPr id="750" name="Google Shape;750;p11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pic>
        <p:nvPicPr>
          <p:cNvPr id="751" name="Google Shape;751;p113"/>
          <p:cNvPicPr preferRelativeResize="0"/>
          <p:nvPr/>
        </p:nvPicPr>
        <p:blipFill>
          <a:blip r:embed="rId2">
            <a:alphaModFix/>
          </a:blip>
          <a:stretch>
            <a:fillRect/>
          </a:stretch>
        </p:blipFill>
        <p:spPr>
          <a:xfrm>
            <a:off x="761991" y="6442164"/>
            <a:ext cx="678975" cy="230366"/>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p:cSld name="1_Title and Content">
    <p:spTree>
      <p:nvGrpSpPr>
        <p:cNvPr id="752" name="Shape 752"/>
        <p:cNvGrpSpPr/>
        <p:nvPr/>
      </p:nvGrpSpPr>
      <p:grpSpPr>
        <a:xfrm>
          <a:off x="0" y="0"/>
          <a:ext cx="0" cy="0"/>
          <a:chOff x="0" y="0"/>
          <a:chExt cx="0" cy="0"/>
        </a:xfrm>
      </p:grpSpPr>
      <p:sp>
        <p:nvSpPr>
          <p:cNvPr id="753" name="Google Shape;753;p114"/>
          <p:cNvSpPr txBox="1"/>
          <p:nvPr>
            <p:ph type="title"/>
          </p:nvPr>
        </p:nvSpPr>
        <p:spPr>
          <a:xfrm>
            <a:off x="460979" y="365126"/>
            <a:ext cx="112602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54" name="Google Shape;754;p114"/>
          <p:cNvSpPr txBox="1"/>
          <p:nvPr>
            <p:ph idx="1" type="body"/>
          </p:nvPr>
        </p:nvSpPr>
        <p:spPr>
          <a:xfrm>
            <a:off x="460547" y="1567543"/>
            <a:ext cx="11260200" cy="43110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p:spTree>
      <p:nvGrpSpPr>
        <p:cNvPr id="755" name="Shape 755"/>
        <p:cNvGrpSpPr/>
        <p:nvPr/>
      </p:nvGrpSpPr>
      <p:grpSpPr>
        <a:xfrm>
          <a:off x="0" y="0"/>
          <a:ext cx="0" cy="0"/>
          <a:chOff x="0" y="0"/>
          <a:chExt cx="0" cy="0"/>
        </a:xfrm>
      </p:grpSpPr>
      <p:sp>
        <p:nvSpPr>
          <p:cNvPr id="756" name="Google Shape;756;p115"/>
          <p:cNvSpPr txBox="1"/>
          <p:nvPr>
            <p:ph type="title"/>
          </p:nvPr>
        </p:nvSpPr>
        <p:spPr>
          <a:xfrm>
            <a:off x="457200" y="365760"/>
            <a:ext cx="11256300" cy="9966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57" name="Google Shape;757;p115"/>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1480" lvl="0" marL="457200" rtl="0" algn="l">
              <a:lnSpc>
                <a:spcPct val="100000"/>
              </a:lnSpc>
              <a:spcBef>
                <a:spcPts val="0"/>
              </a:spcBef>
              <a:spcAft>
                <a:spcPts val="0"/>
              </a:spcAft>
              <a:buSzPts val="288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764" name="Shape 764"/>
        <p:cNvGrpSpPr/>
        <p:nvPr/>
      </p:nvGrpSpPr>
      <p:grpSpPr>
        <a:xfrm>
          <a:off x="0" y="0"/>
          <a:ext cx="0" cy="0"/>
          <a:chOff x="0" y="0"/>
          <a:chExt cx="0" cy="0"/>
        </a:xfrm>
      </p:grpSpPr>
      <p:sp>
        <p:nvSpPr>
          <p:cNvPr id="765" name="Google Shape;765;p117"/>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66" name="Google Shape;766;p117"/>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67" name="Google Shape;767;p117"/>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68" name="Google Shape;768;p11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769" name="Shape 769"/>
        <p:cNvGrpSpPr/>
        <p:nvPr/>
      </p:nvGrpSpPr>
      <p:grpSpPr>
        <a:xfrm>
          <a:off x="0" y="0"/>
          <a:ext cx="0" cy="0"/>
          <a:chOff x="0" y="0"/>
          <a:chExt cx="0" cy="0"/>
        </a:xfrm>
      </p:grpSpPr>
      <p:sp>
        <p:nvSpPr>
          <p:cNvPr id="770" name="Google Shape;770;p118"/>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71" name="Google Shape;771;p118"/>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772" name="Google Shape;772;p118"/>
          <p:cNvPicPr preferRelativeResize="0"/>
          <p:nvPr/>
        </p:nvPicPr>
        <p:blipFill rotWithShape="1">
          <a:blip r:embed="rId2">
            <a:alphaModFix/>
          </a:blip>
          <a:srcRect b="0" l="0" r="0" t="0"/>
          <a:stretch/>
        </p:blipFill>
        <p:spPr>
          <a:xfrm>
            <a:off x="762014" y="609599"/>
            <a:ext cx="2558260" cy="405452"/>
          </a:xfrm>
          <a:prstGeom prst="rect">
            <a:avLst/>
          </a:prstGeom>
          <a:noFill/>
          <a:ln>
            <a:noFill/>
          </a:ln>
        </p:spPr>
      </p:pic>
      <p:cxnSp>
        <p:nvCxnSpPr>
          <p:cNvPr id="773" name="Google Shape;773;p118"/>
          <p:cNvCxnSpPr/>
          <p:nvPr/>
        </p:nvCxnSpPr>
        <p:spPr>
          <a:xfrm>
            <a:off x="762015" y="5279810"/>
            <a:ext cx="560400" cy="0"/>
          </a:xfrm>
          <a:prstGeom prst="straightConnector1">
            <a:avLst/>
          </a:prstGeom>
          <a:noFill/>
          <a:ln cap="flat" cmpd="sng" w="38100">
            <a:solidFill>
              <a:srgbClr val="FF6952"/>
            </a:solidFill>
            <a:prstDash val="solid"/>
            <a:round/>
            <a:headEnd len="sm" w="sm" type="none"/>
            <a:tailEnd len="sm" w="sm" type="none"/>
          </a:ln>
        </p:spPr>
      </p:cxnSp>
      <p:sp>
        <p:nvSpPr>
          <p:cNvPr id="774" name="Google Shape;774;p118"/>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775" name="Google Shape;775;p11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776" name="Shape 776"/>
        <p:cNvGrpSpPr/>
        <p:nvPr/>
      </p:nvGrpSpPr>
      <p:grpSpPr>
        <a:xfrm>
          <a:off x="0" y="0"/>
          <a:ext cx="0" cy="0"/>
          <a:chOff x="0" y="0"/>
          <a:chExt cx="0" cy="0"/>
        </a:xfrm>
      </p:grpSpPr>
      <p:sp>
        <p:nvSpPr>
          <p:cNvPr id="777" name="Google Shape;777;p119"/>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778" name="Google Shape;778;p119"/>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779" name="Shape 779"/>
        <p:cNvGrpSpPr/>
        <p:nvPr/>
      </p:nvGrpSpPr>
      <p:grpSpPr>
        <a:xfrm>
          <a:off x="0" y="0"/>
          <a:ext cx="0" cy="0"/>
          <a:chOff x="0" y="0"/>
          <a:chExt cx="0" cy="0"/>
        </a:xfrm>
      </p:grpSpPr>
      <p:sp>
        <p:nvSpPr>
          <p:cNvPr id="780" name="Google Shape;780;p120"/>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781" name="Google Shape;781;p12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p:cSld name="7 Content A - Basic 2 2">
    <p:spTree>
      <p:nvGrpSpPr>
        <p:cNvPr id="782" name="Shape 782"/>
        <p:cNvGrpSpPr/>
        <p:nvPr/>
      </p:nvGrpSpPr>
      <p:grpSpPr>
        <a:xfrm>
          <a:off x="0" y="0"/>
          <a:ext cx="0" cy="0"/>
          <a:chOff x="0" y="0"/>
          <a:chExt cx="0" cy="0"/>
        </a:xfrm>
      </p:grpSpPr>
      <p:sp>
        <p:nvSpPr>
          <p:cNvPr id="783" name="Google Shape;783;p12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784" name="Google Shape;784;p121"/>
          <p:cNvSpPr txBox="1"/>
          <p:nvPr>
            <p:ph idx="1" type="subTitle"/>
          </p:nvPr>
        </p:nvSpPr>
        <p:spPr>
          <a:xfrm>
            <a:off x="765008"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785" name="Google Shape;785;p121"/>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786" name="Google Shape;786;p121"/>
          <p:cNvSpPr txBox="1"/>
          <p:nvPr>
            <p:ph idx="12" type="sldNum"/>
          </p:nvPr>
        </p:nvSpPr>
        <p:spPr>
          <a:xfrm>
            <a:off x="11100561"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87" name="Google Shape;787;p121"/>
          <p:cNvSpPr/>
          <p:nvPr/>
        </p:nvSpPr>
        <p:spPr>
          <a:xfrm>
            <a:off x="3044187" y="377982"/>
            <a:ext cx="6103500" cy="6102000"/>
          </a:xfrm>
          <a:prstGeom prst="star5">
            <a:avLst>
              <a:gd fmla="val 19098" name="adj"/>
              <a:gd fmla="val 105146" name="hf"/>
              <a:gd fmla="val 110557" name="vf"/>
            </a:avLst>
          </a:prstGeom>
          <a:solidFill>
            <a:schemeClr val="accent1"/>
          </a:solidFill>
          <a:ln cap="flat" cmpd="sng" w="25400">
            <a:solidFill>
              <a:srgbClr val="133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788" name="Shape 788"/>
        <p:cNvGrpSpPr/>
        <p:nvPr/>
      </p:nvGrpSpPr>
      <p:grpSpPr>
        <a:xfrm>
          <a:off x="0" y="0"/>
          <a:ext cx="0" cy="0"/>
          <a:chOff x="0" y="0"/>
          <a:chExt cx="0" cy="0"/>
        </a:xfrm>
      </p:grpSpPr>
      <p:sp>
        <p:nvSpPr>
          <p:cNvPr id="789" name="Google Shape;789;p12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790" name="Shape 790"/>
        <p:cNvGrpSpPr/>
        <p:nvPr/>
      </p:nvGrpSpPr>
      <p:grpSpPr>
        <a:xfrm>
          <a:off x="0" y="0"/>
          <a:ext cx="0" cy="0"/>
          <a:chOff x="0" y="0"/>
          <a:chExt cx="0" cy="0"/>
        </a:xfrm>
      </p:grpSpPr>
      <p:sp>
        <p:nvSpPr>
          <p:cNvPr id="791" name="Google Shape;791;p123"/>
          <p:cNvSpPr/>
          <p:nvPr/>
        </p:nvSpPr>
        <p:spPr>
          <a:xfrm rot="10800000">
            <a:off x="1036269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23"/>
          <p:cNvSpPr/>
          <p:nvPr/>
        </p:nvSpPr>
        <p:spPr>
          <a:xfrm rot="10800000">
            <a:off x="1051149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3" name="Google Shape;793;p123"/>
          <p:cNvSpPr/>
          <p:nvPr/>
        </p:nvSpPr>
        <p:spPr>
          <a:xfrm rot="10800000">
            <a:off x="10656064"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794" name="Google Shape;794;p123"/>
          <p:cNvCxnSpPr>
            <a:stCxn id="793" idx="2"/>
          </p:cNvCxnSpPr>
          <p:nvPr/>
        </p:nvCxnSpPr>
        <p:spPr>
          <a:xfrm rot="10800000">
            <a:off x="10656064"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795" name="Google Shape;795;p123"/>
          <p:cNvCxnSpPr>
            <a:stCxn id="791" idx="2"/>
          </p:cNvCxnSpPr>
          <p:nvPr/>
        </p:nvCxnSpPr>
        <p:spPr>
          <a:xfrm rot="10800000">
            <a:off x="10362697"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796" name="Google Shape;796;p123"/>
          <p:cNvCxnSpPr>
            <a:stCxn id="792" idx="2"/>
          </p:cNvCxnSpPr>
          <p:nvPr/>
        </p:nvCxnSpPr>
        <p:spPr>
          <a:xfrm rot="10800000">
            <a:off x="10511497"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797" name="Google Shape;797;p123"/>
          <p:cNvCxnSpPr>
            <a:stCxn id="793" idx="0"/>
          </p:cNvCxnSpPr>
          <p:nvPr/>
        </p:nvCxnSpPr>
        <p:spPr>
          <a:xfrm>
            <a:off x="10941964"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798" name="Google Shape;798;p123"/>
          <p:cNvCxnSpPr>
            <a:stCxn id="792" idx="0"/>
          </p:cNvCxnSpPr>
          <p:nvPr/>
        </p:nvCxnSpPr>
        <p:spPr>
          <a:xfrm>
            <a:off x="10869997"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799" name="Google Shape;799;p123"/>
          <p:cNvCxnSpPr>
            <a:stCxn id="791" idx="0"/>
          </p:cNvCxnSpPr>
          <p:nvPr/>
        </p:nvCxnSpPr>
        <p:spPr>
          <a:xfrm>
            <a:off x="10795597" y="2855267"/>
            <a:ext cx="456600" cy="0"/>
          </a:xfrm>
          <a:prstGeom prst="straightConnector1">
            <a:avLst/>
          </a:prstGeom>
          <a:noFill/>
          <a:ln cap="flat" cmpd="sng" w="9525">
            <a:solidFill>
              <a:schemeClr val="lt2"/>
            </a:solidFill>
            <a:prstDash val="solid"/>
            <a:round/>
            <a:headEnd len="sm" w="sm" type="none"/>
            <a:tailEnd len="sm" w="sm" type="none"/>
          </a:ln>
        </p:spPr>
      </p:cxnSp>
      <p:sp>
        <p:nvSpPr>
          <p:cNvPr id="800" name="Google Shape;800;p123"/>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01" name="Google Shape;801;p123"/>
          <p:cNvSpPr/>
          <p:nvPr/>
        </p:nvSpPr>
        <p:spPr>
          <a:xfrm>
            <a:off x="1025287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23"/>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3"/>
          <p:cNvSpPr/>
          <p:nvPr/>
        </p:nvSpPr>
        <p:spPr>
          <a:xfrm>
            <a:off x="10207976"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23"/>
          <p:cNvSpPr/>
          <p:nvPr/>
        </p:nvSpPr>
        <p:spPr>
          <a:xfrm rot="-5400000">
            <a:off x="10207976"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23"/>
          <p:cNvSpPr/>
          <p:nvPr/>
        </p:nvSpPr>
        <p:spPr>
          <a:xfrm>
            <a:off x="1122849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23"/>
          <p:cNvSpPr/>
          <p:nvPr/>
        </p:nvSpPr>
        <p:spPr>
          <a:xfrm rot="-5400000">
            <a:off x="1121999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23"/>
          <p:cNvSpPr/>
          <p:nvPr/>
        </p:nvSpPr>
        <p:spPr>
          <a:xfrm>
            <a:off x="9726766"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23"/>
          <p:cNvSpPr/>
          <p:nvPr/>
        </p:nvSpPr>
        <p:spPr>
          <a:xfrm>
            <a:off x="8871282"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23"/>
          <p:cNvSpPr/>
          <p:nvPr/>
        </p:nvSpPr>
        <p:spPr>
          <a:xfrm>
            <a:off x="1020261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64" name="Shape 64"/>
        <p:cNvGrpSpPr/>
        <p:nvPr/>
      </p:nvGrpSpPr>
      <p:grpSpPr>
        <a:xfrm>
          <a:off x="0" y="0"/>
          <a:ext cx="0" cy="0"/>
          <a:chOff x="0" y="0"/>
          <a:chExt cx="0" cy="0"/>
        </a:xfrm>
      </p:grpSpPr>
      <p:sp>
        <p:nvSpPr>
          <p:cNvPr id="65" name="Google Shape;65;p13"/>
          <p:cNvSpPr/>
          <p:nvPr/>
        </p:nvSpPr>
        <p:spPr>
          <a:xfrm>
            <a:off x="460979" y="1944353"/>
            <a:ext cx="33882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 name="Google Shape;66;p13"/>
          <p:cNvSpPr/>
          <p:nvPr/>
        </p:nvSpPr>
        <p:spPr>
          <a:xfrm>
            <a:off x="4415701" y="1944353"/>
            <a:ext cx="33882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 name="Google Shape;67;p1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8" name="Google Shape;68;p13"/>
          <p:cNvSpPr txBox="1"/>
          <p:nvPr>
            <p:ph idx="1" type="body"/>
          </p:nvPr>
        </p:nvSpPr>
        <p:spPr>
          <a:xfrm>
            <a:off x="619241" y="2102946"/>
            <a:ext cx="3078000" cy="31197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9" name="Google Shape;69;p13"/>
          <p:cNvSpPr txBox="1"/>
          <p:nvPr>
            <p:ph idx="2" type="body"/>
          </p:nvPr>
        </p:nvSpPr>
        <p:spPr>
          <a:xfrm>
            <a:off x="4579931" y="2104568"/>
            <a:ext cx="3078000" cy="3118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lt1"/>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70" name="Google Shape;70;p13"/>
          <p:cNvSpPr txBox="1"/>
          <p:nvPr>
            <p:ph idx="3" type="body"/>
          </p:nvPr>
        </p:nvSpPr>
        <p:spPr>
          <a:xfrm>
            <a:off x="4421670" y="1446766"/>
            <a:ext cx="3384300" cy="5562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71" name="Google Shape;71;p13"/>
          <p:cNvSpPr txBox="1"/>
          <p:nvPr>
            <p:ph idx="4" type="body"/>
          </p:nvPr>
        </p:nvSpPr>
        <p:spPr>
          <a:xfrm>
            <a:off x="460979" y="1446766"/>
            <a:ext cx="3384300" cy="5562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72" name="Google Shape;72;p13"/>
          <p:cNvSpPr/>
          <p:nvPr/>
        </p:nvSpPr>
        <p:spPr>
          <a:xfrm>
            <a:off x="8332877" y="1944353"/>
            <a:ext cx="3388200" cy="3424800"/>
          </a:xfrm>
          <a:prstGeom prst="snip1Rect">
            <a:avLst>
              <a:gd fmla="val 16667" name="adj"/>
            </a:avLst>
          </a:prstGeom>
          <a:solidFill>
            <a:schemeClr val="dk1"/>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 name="Google Shape;73;p13"/>
          <p:cNvSpPr txBox="1"/>
          <p:nvPr>
            <p:ph idx="5" type="body"/>
          </p:nvPr>
        </p:nvSpPr>
        <p:spPr>
          <a:xfrm>
            <a:off x="8497107" y="2104568"/>
            <a:ext cx="3078000" cy="3118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lt1"/>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74" name="Google Shape;74;p13"/>
          <p:cNvSpPr txBox="1"/>
          <p:nvPr>
            <p:ph idx="6" type="body"/>
          </p:nvPr>
        </p:nvSpPr>
        <p:spPr>
          <a:xfrm>
            <a:off x="8338846" y="1446766"/>
            <a:ext cx="3384300" cy="5562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810" name="Shape 810"/>
        <p:cNvGrpSpPr/>
        <p:nvPr/>
      </p:nvGrpSpPr>
      <p:grpSpPr>
        <a:xfrm>
          <a:off x="0" y="0"/>
          <a:ext cx="0" cy="0"/>
          <a:chOff x="0" y="0"/>
          <a:chExt cx="0" cy="0"/>
        </a:xfrm>
      </p:grpSpPr>
      <p:sp>
        <p:nvSpPr>
          <p:cNvPr id="811" name="Google Shape;811;p124"/>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12" name="Google Shape;812;p124"/>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813" name="Google Shape;813;p124"/>
          <p:cNvCxnSpPr/>
          <p:nvPr/>
        </p:nvCxnSpPr>
        <p:spPr>
          <a:xfrm>
            <a:off x="610021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814" name="Google Shape;814;p124"/>
          <p:cNvSpPr txBox="1"/>
          <p:nvPr>
            <p:ph idx="2" type="body"/>
          </p:nvPr>
        </p:nvSpPr>
        <p:spPr>
          <a:xfrm>
            <a:off x="762015"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815" name="Google Shape;815;p124"/>
          <p:cNvSpPr txBox="1"/>
          <p:nvPr>
            <p:ph idx="3" type="body"/>
          </p:nvPr>
        </p:nvSpPr>
        <p:spPr>
          <a:xfrm>
            <a:off x="6918342"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816" name="Google Shape;816;p124"/>
          <p:cNvSpPr txBox="1"/>
          <p:nvPr>
            <p:ph idx="4" type="subTitle"/>
          </p:nvPr>
        </p:nvSpPr>
        <p:spPr>
          <a:xfrm>
            <a:off x="796029"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17" name="Google Shape;817;p124"/>
          <p:cNvSpPr txBox="1"/>
          <p:nvPr>
            <p:ph idx="5" type="subTitle"/>
          </p:nvPr>
        </p:nvSpPr>
        <p:spPr>
          <a:xfrm>
            <a:off x="6935442" y="1970333"/>
            <a:ext cx="44862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18" name="Google Shape;818;p124"/>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819" name="Shape 819"/>
        <p:cNvGrpSpPr/>
        <p:nvPr/>
      </p:nvGrpSpPr>
      <p:grpSpPr>
        <a:xfrm>
          <a:off x="0" y="0"/>
          <a:ext cx="0" cy="0"/>
          <a:chOff x="0" y="0"/>
          <a:chExt cx="0" cy="0"/>
        </a:xfrm>
      </p:grpSpPr>
      <p:pic>
        <p:nvPicPr>
          <p:cNvPr id="820" name="Google Shape;820;p125"/>
          <p:cNvPicPr preferRelativeResize="0"/>
          <p:nvPr/>
        </p:nvPicPr>
        <p:blipFill rotWithShape="1">
          <a:blip r:embed="rId2">
            <a:alphaModFix/>
          </a:blip>
          <a:srcRect b="0" l="0" r="0" t="0"/>
          <a:stretch/>
        </p:blipFill>
        <p:spPr>
          <a:xfrm>
            <a:off x="3022013" y="2819748"/>
            <a:ext cx="6146563" cy="977790"/>
          </a:xfrm>
          <a:prstGeom prst="rect">
            <a:avLst/>
          </a:prstGeom>
          <a:noFill/>
          <a:ln>
            <a:noFill/>
          </a:ln>
        </p:spPr>
      </p:pic>
      <p:sp>
        <p:nvSpPr>
          <p:cNvPr id="821" name="Google Shape;821;p125"/>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822" name="Shape 822"/>
        <p:cNvGrpSpPr/>
        <p:nvPr/>
      </p:nvGrpSpPr>
      <p:grpSpPr>
        <a:xfrm>
          <a:off x="0" y="0"/>
          <a:ext cx="0" cy="0"/>
          <a:chOff x="0" y="0"/>
          <a:chExt cx="0" cy="0"/>
        </a:xfrm>
      </p:grpSpPr>
      <p:sp>
        <p:nvSpPr>
          <p:cNvPr id="823" name="Google Shape;823;p126"/>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24" name="Google Shape;824;p126"/>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lgn="l">
              <a:lnSpc>
                <a:spcPct val="90000"/>
              </a:lnSpc>
              <a:spcBef>
                <a:spcPts val="500"/>
              </a:spcBef>
              <a:spcAft>
                <a:spcPts val="0"/>
              </a:spcAft>
              <a:buClr>
                <a:schemeClr val="accent5"/>
              </a:buClr>
              <a:buSzPts val="2000"/>
              <a:buNone/>
              <a:defRPr>
                <a:solidFill>
                  <a:schemeClr val="accent5"/>
                </a:solidFill>
              </a:defRPr>
            </a:lvl2pPr>
            <a:lvl3pPr lvl="2" rtl="0" algn="l">
              <a:lnSpc>
                <a:spcPct val="90000"/>
              </a:lnSpc>
              <a:spcBef>
                <a:spcPts val="500"/>
              </a:spcBef>
              <a:spcAft>
                <a:spcPts val="0"/>
              </a:spcAft>
              <a:buClr>
                <a:schemeClr val="accent5"/>
              </a:buClr>
              <a:buSzPts val="1600"/>
              <a:buNone/>
              <a:defRPr>
                <a:solidFill>
                  <a:schemeClr val="accent5"/>
                </a:solidFill>
              </a:defRPr>
            </a:lvl3pPr>
            <a:lvl4pPr lvl="3" rtl="0" algn="l">
              <a:lnSpc>
                <a:spcPct val="90000"/>
              </a:lnSpc>
              <a:spcBef>
                <a:spcPts val="500"/>
              </a:spcBef>
              <a:spcAft>
                <a:spcPts val="0"/>
              </a:spcAft>
              <a:buClr>
                <a:schemeClr val="accent5"/>
              </a:buClr>
              <a:buSzPts val="1600"/>
              <a:buNone/>
              <a:defRPr>
                <a:solidFill>
                  <a:schemeClr val="accent5"/>
                </a:solidFill>
              </a:defRPr>
            </a:lvl4pPr>
            <a:lvl5pPr lvl="4" rtl="0" algn="l">
              <a:lnSpc>
                <a:spcPct val="90000"/>
              </a:lnSpc>
              <a:spcBef>
                <a:spcPts val="500"/>
              </a:spcBef>
              <a:spcAft>
                <a:spcPts val="0"/>
              </a:spcAft>
              <a:buClr>
                <a:schemeClr val="accent5"/>
              </a:buClr>
              <a:buSzPts val="1600"/>
              <a:buNone/>
              <a:defRPr>
                <a:solidFill>
                  <a:schemeClr val="accent5"/>
                </a:solidFill>
              </a:defRPr>
            </a:lvl5pPr>
            <a:lvl6pPr lvl="5" rtl="0" algn="l">
              <a:lnSpc>
                <a:spcPct val="90000"/>
              </a:lnSpc>
              <a:spcBef>
                <a:spcPts val="500"/>
              </a:spcBef>
              <a:spcAft>
                <a:spcPts val="0"/>
              </a:spcAft>
              <a:buClr>
                <a:schemeClr val="accent5"/>
              </a:buClr>
              <a:buSzPts val="1600"/>
              <a:buNone/>
              <a:defRPr>
                <a:solidFill>
                  <a:schemeClr val="accent5"/>
                </a:solidFill>
              </a:defRPr>
            </a:lvl6pPr>
            <a:lvl7pPr lvl="6" rtl="0" algn="l">
              <a:lnSpc>
                <a:spcPct val="90000"/>
              </a:lnSpc>
              <a:spcBef>
                <a:spcPts val="500"/>
              </a:spcBef>
              <a:spcAft>
                <a:spcPts val="0"/>
              </a:spcAft>
              <a:buClr>
                <a:schemeClr val="accent5"/>
              </a:buClr>
              <a:buSzPts val="1600"/>
              <a:buNone/>
              <a:defRPr>
                <a:solidFill>
                  <a:schemeClr val="accent5"/>
                </a:solidFill>
              </a:defRPr>
            </a:lvl7pPr>
            <a:lvl8pPr lvl="7" rtl="0" algn="l">
              <a:lnSpc>
                <a:spcPct val="90000"/>
              </a:lnSpc>
              <a:spcBef>
                <a:spcPts val="500"/>
              </a:spcBef>
              <a:spcAft>
                <a:spcPts val="0"/>
              </a:spcAft>
              <a:buClr>
                <a:schemeClr val="accent5"/>
              </a:buClr>
              <a:buSzPts val="1600"/>
              <a:buNone/>
              <a:defRPr>
                <a:solidFill>
                  <a:schemeClr val="accent5"/>
                </a:solidFill>
              </a:defRPr>
            </a:lvl8pPr>
            <a:lvl9pPr lvl="8" rtl="0" algn="l">
              <a:lnSpc>
                <a:spcPct val="90000"/>
              </a:lnSpc>
              <a:spcBef>
                <a:spcPts val="500"/>
              </a:spcBef>
              <a:spcAft>
                <a:spcPts val="0"/>
              </a:spcAft>
              <a:buClr>
                <a:schemeClr val="accent5"/>
              </a:buClr>
              <a:buSzPts val="1600"/>
              <a:buNone/>
              <a:defRPr>
                <a:solidFill>
                  <a:schemeClr val="accent5"/>
                </a:solidFill>
              </a:defRPr>
            </a:lvl9pPr>
          </a:lstStyle>
          <a:p/>
        </p:txBody>
      </p:sp>
      <p:sp>
        <p:nvSpPr>
          <p:cNvPr id="825" name="Google Shape;825;p126"/>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sp>
        <p:nvSpPr>
          <p:cNvPr id="826" name="Google Shape;826;p126"/>
          <p:cNvSpPr/>
          <p:nvPr/>
        </p:nvSpPr>
        <p:spPr>
          <a:xfrm>
            <a:off x="3044187" y="377982"/>
            <a:ext cx="6103500" cy="6102000"/>
          </a:xfrm>
          <a:prstGeom prst="star5">
            <a:avLst>
              <a:gd fmla="val 19098" name="adj"/>
              <a:gd fmla="val 105146" name="hf"/>
              <a:gd fmla="val 110557" name="vf"/>
            </a:avLst>
          </a:prstGeom>
          <a:solidFill>
            <a:schemeClr val="accent1"/>
          </a:solidFill>
          <a:ln cap="flat" cmpd="sng" w="25400">
            <a:solidFill>
              <a:srgbClr val="133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7 Content A - Basic 11">
    <p:bg>
      <p:bgPr>
        <a:solidFill>
          <a:schemeClr val="lt1"/>
        </a:solidFill>
      </p:bgPr>
    </p:bg>
    <p:spTree>
      <p:nvGrpSpPr>
        <p:cNvPr id="827" name="Shape 827"/>
        <p:cNvGrpSpPr/>
        <p:nvPr/>
      </p:nvGrpSpPr>
      <p:grpSpPr>
        <a:xfrm>
          <a:off x="0" y="0"/>
          <a:ext cx="0" cy="0"/>
          <a:chOff x="0" y="0"/>
          <a:chExt cx="0" cy="0"/>
        </a:xfrm>
      </p:grpSpPr>
      <p:sp>
        <p:nvSpPr>
          <p:cNvPr id="828" name="Google Shape;828;p12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29" name="Google Shape;829;p127"/>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30" name="Google Shape;830;p127"/>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31" name="Google Shape;831;p12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832" name="Google Shape;832;p127"/>
          <p:cNvSpPr/>
          <p:nvPr/>
        </p:nvSpPr>
        <p:spPr>
          <a:xfrm>
            <a:off x="3044187" y="377982"/>
            <a:ext cx="6103500" cy="6102000"/>
          </a:xfrm>
          <a:prstGeom prst="star5">
            <a:avLst>
              <a:gd fmla="val 19098" name="adj"/>
              <a:gd fmla="val 105146" name="hf"/>
              <a:gd fmla="val 110557" name="vf"/>
            </a:avLst>
          </a:prstGeom>
          <a:solidFill>
            <a:schemeClr val="accent1"/>
          </a:solidFill>
          <a:ln cap="flat" cmpd="sng" w="25400">
            <a:solidFill>
              <a:srgbClr val="133B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833" name="Shape 833"/>
        <p:cNvGrpSpPr/>
        <p:nvPr/>
      </p:nvGrpSpPr>
      <p:grpSpPr>
        <a:xfrm>
          <a:off x="0" y="0"/>
          <a:ext cx="0" cy="0"/>
          <a:chOff x="0" y="0"/>
          <a:chExt cx="0" cy="0"/>
        </a:xfrm>
      </p:grpSpPr>
      <p:sp>
        <p:nvSpPr>
          <p:cNvPr id="834" name="Google Shape;834;p128"/>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35" name="Google Shape;835;p128"/>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836" name="Google Shape;836;p128"/>
          <p:cNvPicPr preferRelativeResize="0"/>
          <p:nvPr/>
        </p:nvPicPr>
        <p:blipFill rotWithShape="1">
          <a:blip r:embed="rId2">
            <a:alphaModFix/>
          </a:blip>
          <a:srcRect b="0" l="0" r="0" t="0"/>
          <a:stretch/>
        </p:blipFill>
        <p:spPr>
          <a:xfrm>
            <a:off x="762016" y="609606"/>
            <a:ext cx="2558261" cy="406974"/>
          </a:xfrm>
          <a:prstGeom prst="rect">
            <a:avLst/>
          </a:prstGeom>
          <a:noFill/>
          <a:ln>
            <a:noFill/>
          </a:ln>
        </p:spPr>
      </p:pic>
      <p:cxnSp>
        <p:nvCxnSpPr>
          <p:cNvPr id="837" name="Google Shape;837;p128"/>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38" name="Google Shape;838;p128"/>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39" name="Google Shape;839;p12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840" name="Google Shape;840;p128"/>
          <p:cNvPicPr preferRelativeResize="0"/>
          <p:nvPr/>
        </p:nvPicPr>
        <p:blipFill rotWithShape="1">
          <a:blip r:embed="rId3">
            <a:alphaModFix/>
          </a:blip>
          <a:srcRect b="0" l="0" r="0" t="0"/>
          <a:stretch/>
        </p:blipFill>
        <p:spPr>
          <a:xfrm>
            <a:off x="6539729" y="608138"/>
            <a:ext cx="5650993" cy="5641729"/>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841" name="Shape 841"/>
        <p:cNvGrpSpPr/>
        <p:nvPr/>
      </p:nvGrpSpPr>
      <p:grpSpPr>
        <a:xfrm>
          <a:off x="0" y="0"/>
          <a:ext cx="0" cy="0"/>
          <a:chOff x="0" y="0"/>
          <a:chExt cx="0" cy="0"/>
        </a:xfrm>
      </p:grpSpPr>
      <p:sp>
        <p:nvSpPr>
          <p:cNvPr id="842" name="Google Shape;842;p129"/>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43" name="Google Shape;843;p129"/>
          <p:cNvSpPr/>
          <p:nvPr/>
        </p:nvSpPr>
        <p:spPr>
          <a:xfrm>
            <a:off x="1122849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29"/>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845" name="Google Shape;845;p129"/>
          <p:cNvSpPr/>
          <p:nvPr/>
        </p:nvSpPr>
        <p:spPr>
          <a:xfrm>
            <a:off x="10207976"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29"/>
          <p:cNvSpPr/>
          <p:nvPr/>
        </p:nvSpPr>
        <p:spPr>
          <a:xfrm rot="10800000">
            <a:off x="10208016"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29"/>
          <p:cNvSpPr/>
          <p:nvPr/>
        </p:nvSpPr>
        <p:spPr>
          <a:xfrm>
            <a:off x="1122849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29"/>
          <p:cNvSpPr/>
          <p:nvPr/>
        </p:nvSpPr>
        <p:spPr>
          <a:xfrm rot="-5400000">
            <a:off x="1121999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849" name="Google Shape;849;p129"/>
          <p:cNvSpPr/>
          <p:nvPr/>
        </p:nvSpPr>
        <p:spPr>
          <a:xfrm>
            <a:off x="8242069"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29"/>
          <p:cNvSpPr/>
          <p:nvPr/>
        </p:nvSpPr>
        <p:spPr>
          <a:xfrm>
            <a:off x="8871282"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29"/>
          <p:cNvSpPr/>
          <p:nvPr/>
        </p:nvSpPr>
        <p:spPr>
          <a:xfrm>
            <a:off x="9971438"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852" name="Shape 852"/>
        <p:cNvGrpSpPr/>
        <p:nvPr/>
      </p:nvGrpSpPr>
      <p:grpSpPr>
        <a:xfrm>
          <a:off x="0" y="0"/>
          <a:ext cx="0" cy="0"/>
          <a:chOff x="0" y="0"/>
          <a:chExt cx="0" cy="0"/>
        </a:xfrm>
      </p:grpSpPr>
      <p:sp>
        <p:nvSpPr>
          <p:cNvPr id="853" name="Google Shape;853;p130"/>
          <p:cNvSpPr/>
          <p:nvPr/>
        </p:nvSpPr>
        <p:spPr>
          <a:xfrm>
            <a:off x="7982164"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0"/>
          <p:cNvSpPr/>
          <p:nvPr/>
        </p:nvSpPr>
        <p:spPr>
          <a:xfrm>
            <a:off x="4295822"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30"/>
          <p:cNvSpPr/>
          <p:nvPr/>
        </p:nvSpPr>
        <p:spPr>
          <a:xfrm>
            <a:off x="609612"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30"/>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57" name="Google Shape;857;p130"/>
          <p:cNvSpPr txBox="1"/>
          <p:nvPr>
            <p:ph idx="1" type="body"/>
          </p:nvPr>
        </p:nvSpPr>
        <p:spPr>
          <a:xfrm>
            <a:off x="762015"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58" name="Google Shape;858;p130"/>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59" name="Google Shape;859;p130"/>
          <p:cNvSpPr txBox="1"/>
          <p:nvPr>
            <p:ph idx="3" type="body"/>
          </p:nvPr>
        </p:nvSpPr>
        <p:spPr>
          <a:xfrm>
            <a:off x="4483692"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60" name="Google Shape;860;p130"/>
          <p:cNvSpPr txBox="1"/>
          <p:nvPr>
            <p:ph idx="4" type="body"/>
          </p:nvPr>
        </p:nvSpPr>
        <p:spPr>
          <a:xfrm>
            <a:off x="8169968"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61" name="Google Shape;861;p130"/>
          <p:cNvSpPr txBox="1"/>
          <p:nvPr>
            <p:ph idx="5" type="subTitle"/>
          </p:nvPr>
        </p:nvSpPr>
        <p:spPr>
          <a:xfrm>
            <a:off x="786283"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862" name="Google Shape;862;p130"/>
          <p:cNvSpPr txBox="1"/>
          <p:nvPr>
            <p:ph idx="6" type="subTitle"/>
          </p:nvPr>
        </p:nvSpPr>
        <p:spPr>
          <a:xfrm>
            <a:off x="4495892"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863" name="Google Shape;863;p130"/>
          <p:cNvSpPr txBox="1"/>
          <p:nvPr>
            <p:ph idx="7" type="subTitle"/>
          </p:nvPr>
        </p:nvSpPr>
        <p:spPr>
          <a:xfrm>
            <a:off x="8182168"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864" name="Google Shape;864;p13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865" name="Shape 865"/>
        <p:cNvGrpSpPr/>
        <p:nvPr/>
      </p:nvGrpSpPr>
      <p:grpSpPr>
        <a:xfrm>
          <a:off x="0" y="0"/>
          <a:ext cx="0" cy="0"/>
          <a:chOff x="0" y="0"/>
          <a:chExt cx="0" cy="0"/>
        </a:xfrm>
      </p:grpSpPr>
      <p:sp>
        <p:nvSpPr>
          <p:cNvPr id="866" name="Google Shape;866;p131"/>
          <p:cNvSpPr/>
          <p:nvPr/>
        </p:nvSpPr>
        <p:spPr>
          <a:xfrm rot="10800000">
            <a:off x="1036269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7" name="Google Shape;867;p131"/>
          <p:cNvSpPr/>
          <p:nvPr/>
        </p:nvSpPr>
        <p:spPr>
          <a:xfrm rot="10800000">
            <a:off x="1051149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8" name="Google Shape;868;p131"/>
          <p:cNvSpPr/>
          <p:nvPr/>
        </p:nvSpPr>
        <p:spPr>
          <a:xfrm rot="10800000">
            <a:off x="10656064"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869" name="Google Shape;869;p131"/>
          <p:cNvCxnSpPr>
            <a:stCxn id="868" idx="2"/>
          </p:cNvCxnSpPr>
          <p:nvPr/>
        </p:nvCxnSpPr>
        <p:spPr>
          <a:xfrm rot="10800000">
            <a:off x="10656064"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870" name="Google Shape;870;p131"/>
          <p:cNvCxnSpPr>
            <a:stCxn id="866" idx="2"/>
          </p:cNvCxnSpPr>
          <p:nvPr/>
        </p:nvCxnSpPr>
        <p:spPr>
          <a:xfrm rot="10800000">
            <a:off x="10362697"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871" name="Google Shape;871;p131"/>
          <p:cNvCxnSpPr>
            <a:stCxn id="867" idx="2"/>
          </p:cNvCxnSpPr>
          <p:nvPr/>
        </p:nvCxnSpPr>
        <p:spPr>
          <a:xfrm rot="10800000">
            <a:off x="10511497"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872" name="Google Shape;872;p131"/>
          <p:cNvCxnSpPr>
            <a:stCxn id="868" idx="0"/>
          </p:cNvCxnSpPr>
          <p:nvPr/>
        </p:nvCxnSpPr>
        <p:spPr>
          <a:xfrm>
            <a:off x="10941964"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873" name="Google Shape;873;p131"/>
          <p:cNvCxnSpPr>
            <a:stCxn id="867" idx="0"/>
          </p:cNvCxnSpPr>
          <p:nvPr/>
        </p:nvCxnSpPr>
        <p:spPr>
          <a:xfrm>
            <a:off x="10869997"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874" name="Google Shape;874;p131"/>
          <p:cNvCxnSpPr>
            <a:stCxn id="866" idx="0"/>
          </p:cNvCxnSpPr>
          <p:nvPr/>
        </p:nvCxnSpPr>
        <p:spPr>
          <a:xfrm>
            <a:off x="10795597" y="2855267"/>
            <a:ext cx="456600" cy="0"/>
          </a:xfrm>
          <a:prstGeom prst="straightConnector1">
            <a:avLst/>
          </a:prstGeom>
          <a:noFill/>
          <a:ln cap="flat" cmpd="sng" w="9525">
            <a:solidFill>
              <a:schemeClr val="dk2"/>
            </a:solidFill>
            <a:prstDash val="solid"/>
            <a:round/>
            <a:headEnd len="sm" w="sm" type="none"/>
            <a:tailEnd len="sm" w="sm" type="none"/>
          </a:ln>
        </p:spPr>
      </p:cxnSp>
      <p:sp>
        <p:nvSpPr>
          <p:cNvPr id="875" name="Google Shape;875;p131"/>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76" name="Google Shape;876;p131"/>
          <p:cNvSpPr/>
          <p:nvPr/>
        </p:nvSpPr>
        <p:spPr>
          <a:xfrm>
            <a:off x="1025287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31"/>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878" name="Google Shape;878;p131"/>
          <p:cNvSpPr/>
          <p:nvPr/>
        </p:nvSpPr>
        <p:spPr>
          <a:xfrm>
            <a:off x="10207976"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31"/>
          <p:cNvSpPr/>
          <p:nvPr/>
        </p:nvSpPr>
        <p:spPr>
          <a:xfrm rot="-5400000">
            <a:off x="10207976"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31"/>
          <p:cNvSpPr/>
          <p:nvPr/>
        </p:nvSpPr>
        <p:spPr>
          <a:xfrm>
            <a:off x="1122849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31"/>
          <p:cNvSpPr/>
          <p:nvPr/>
        </p:nvSpPr>
        <p:spPr>
          <a:xfrm rot="-5400000">
            <a:off x="1121999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31"/>
          <p:cNvSpPr/>
          <p:nvPr/>
        </p:nvSpPr>
        <p:spPr>
          <a:xfrm>
            <a:off x="9726766"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31"/>
          <p:cNvSpPr/>
          <p:nvPr/>
        </p:nvSpPr>
        <p:spPr>
          <a:xfrm>
            <a:off x="8871282"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31"/>
          <p:cNvSpPr/>
          <p:nvPr/>
        </p:nvSpPr>
        <p:spPr>
          <a:xfrm>
            <a:off x="1020261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885" name="Shape 885"/>
        <p:cNvGrpSpPr/>
        <p:nvPr/>
      </p:nvGrpSpPr>
      <p:grpSpPr>
        <a:xfrm>
          <a:off x="0" y="0"/>
          <a:ext cx="0" cy="0"/>
          <a:chOff x="0" y="0"/>
          <a:chExt cx="0" cy="0"/>
        </a:xfrm>
      </p:grpSpPr>
      <p:sp>
        <p:nvSpPr>
          <p:cNvPr id="886" name="Google Shape;886;p132"/>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87" name="Google Shape;887;p132"/>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888" name="Google Shape;888;p132"/>
          <p:cNvPicPr preferRelativeResize="0"/>
          <p:nvPr/>
        </p:nvPicPr>
        <p:blipFill rotWithShape="1">
          <a:blip r:embed="rId2">
            <a:alphaModFix/>
          </a:blip>
          <a:srcRect b="0" l="0" r="0" t="0"/>
          <a:stretch/>
        </p:blipFill>
        <p:spPr>
          <a:xfrm>
            <a:off x="762014" y="609599"/>
            <a:ext cx="2558260" cy="405452"/>
          </a:xfrm>
          <a:prstGeom prst="rect">
            <a:avLst/>
          </a:prstGeom>
          <a:noFill/>
          <a:ln>
            <a:noFill/>
          </a:ln>
        </p:spPr>
      </p:pic>
      <p:cxnSp>
        <p:nvCxnSpPr>
          <p:cNvPr id="889" name="Google Shape;889;p132"/>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90" name="Google Shape;890;p132"/>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91" name="Google Shape;891;p132"/>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892" name="Google Shape;892;p132"/>
          <p:cNvPicPr preferRelativeResize="0"/>
          <p:nvPr/>
        </p:nvPicPr>
        <p:blipFill rotWithShape="1">
          <a:blip r:embed="rId3">
            <a:alphaModFix/>
          </a:blip>
          <a:srcRect b="0" l="0" r="0" t="0"/>
          <a:stretch/>
        </p:blipFill>
        <p:spPr>
          <a:xfrm>
            <a:off x="6539728" y="608125"/>
            <a:ext cx="5650993" cy="564172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893" name="Shape 893"/>
        <p:cNvGrpSpPr/>
        <p:nvPr/>
      </p:nvGrpSpPr>
      <p:grpSpPr>
        <a:xfrm>
          <a:off x="0" y="0"/>
          <a:ext cx="0" cy="0"/>
          <a:chOff x="0" y="0"/>
          <a:chExt cx="0" cy="0"/>
        </a:xfrm>
      </p:grpSpPr>
      <p:sp>
        <p:nvSpPr>
          <p:cNvPr id="894" name="Google Shape;894;p133"/>
          <p:cNvSpPr txBox="1"/>
          <p:nvPr>
            <p:ph type="ctrTitle"/>
          </p:nvPr>
        </p:nvSpPr>
        <p:spPr>
          <a:xfrm>
            <a:off x="762006" y="1186975"/>
            <a:ext cx="53340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95" name="Google Shape;895;p133"/>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896" name="Google Shape;896;p133"/>
          <p:cNvPicPr preferRelativeResize="0"/>
          <p:nvPr/>
        </p:nvPicPr>
        <p:blipFill rotWithShape="1">
          <a:blip r:embed="rId2">
            <a:alphaModFix/>
          </a:blip>
          <a:srcRect b="0" l="0" r="0" t="0"/>
          <a:stretch/>
        </p:blipFill>
        <p:spPr>
          <a:xfrm>
            <a:off x="762016" y="609606"/>
            <a:ext cx="2558261" cy="406974"/>
          </a:xfrm>
          <a:prstGeom prst="rect">
            <a:avLst/>
          </a:prstGeom>
          <a:noFill/>
          <a:ln>
            <a:noFill/>
          </a:ln>
        </p:spPr>
      </p:pic>
      <p:cxnSp>
        <p:nvCxnSpPr>
          <p:cNvPr id="897" name="Google Shape;897;p133"/>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98" name="Google Shape;898;p133"/>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99" name="Google Shape;899;p133"/>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75" name="Shape 75"/>
        <p:cNvGrpSpPr/>
        <p:nvPr/>
      </p:nvGrpSpPr>
      <p:grpSpPr>
        <a:xfrm>
          <a:off x="0" y="0"/>
          <a:ext cx="0" cy="0"/>
          <a:chOff x="0" y="0"/>
          <a:chExt cx="0" cy="0"/>
        </a:xfrm>
      </p:grpSpPr>
      <p:sp>
        <p:nvSpPr>
          <p:cNvPr id="76" name="Google Shape;76;p14"/>
          <p:cNvSpPr/>
          <p:nvPr/>
        </p:nvSpPr>
        <p:spPr>
          <a:xfrm>
            <a:off x="460978" y="1944353"/>
            <a:ext cx="2447400" cy="3424800"/>
          </a:xfrm>
          <a:prstGeom prst="snip1Rect">
            <a:avLst>
              <a:gd fmla="val 16667" name="adj"/>
            </a:avLst>
          </a:prstGeom>
          <a:solidFill>
            <a:schemeClr val="accent6"/>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 name="Google Shape;77;p14"/>
          <p:cNvSpPr/>
          <p:nvPr/>
        </p:nvSpPr>
        <p:spPr>
          <a:xfrm>
            <a:off x="3398463" y="1944353"/>
            <a:ext cx="24474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 name="Google Shape;79;p14"/>
          <p:cNvSpPr txBox="1"/>
          <p:nvPr>
            <p:ph idx="1" type="body"/>
          </p:nvPr>
        </p:nvSpPr>
        <p:spPr>
          <a:xfrm>
            <a:off x="619241" y="2102946"/>
            <a:ext cx="2128200" cy="31197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dk1"/>
              </a:buClr>
              <a:buSzPts val="1350"/>
              <a:buChar char="▪"/>
              <a:defRPr sz="1800">
                <a:solidFill>
                  <a:schemeClr val="dk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0" name="Google Shape;80;p14"/>
          <p:cNvSpPr txBox="1"/>
          <p:nvPr>
            <p:ph idx="2" type="body"/>
          </p:nvPr>
        </p:nvSpPr>
        <p:spPr>
          <a:xfrm>
            <a:off x="3558716" y="2104568"/>
            <a:ext cx="21282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 name="Google Shape;81;p14"/>
          <p:cNvSpPr txBox="1"/>
          <p:nvPr>
            <p:ph idx="3" type="body"/>
          </p:nvPr>
        </p:nvSpPr>
        <p:spPr>
          <a:xfrm>
            <a:off x="3400454" y="1446766"/>
            <a:ext cx="2444700" cy="5562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82" name="Google Shape;82;p14"/>
          <p:cNvSpPr txBox="1"/>
          <p:nvPr>
            <p:ph idx="4" type="body"/>
          </p:nvPr>
        </p:nvSpPr>
        <p:spPr>
          <a:xfrm>
            <a:off x="460979" y="1446766"/>
            <a:ext cx="2444700" cy="5562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83" name="Google Shape;83;p14"/>
          <p:cNvSpPr/>
          <p:nvPr/>
        </p:nvSpPr>
        <p:spPr>
          <a:xfrm>
            <a:off x="6335948" y="1944353"/>
            <a:ext cx="24474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 name="Google Shape;84;p14"/>
          <p:cNvSpPr txBox="1"/>
          <p:nvPr>
            <p:ph idx="5" type="body"/>
          </p:nvPr>
        </p:nvSpPr>
        <p:spPr>
          <a:xfrm>
            <a:off x="6498191" y="2104568"/>
            <a:ext cx="21282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5" name="Google Shape;85;p14"/>
          <p:cNvSpPr txBox="1"/>
          <p:nvPr>
            <p:ph idx="6" type="body"/>
          </p:nvPr>
        </p:nvSpPr>
        <p:spPr>
          <a:xfrm>
            <a:off x="6339929" y="1446766"/>
            <a:ext cx="2444700" cy="5562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86" name="Google Shape;86;p14"/>
          <p:cNvSpPr/>
          <p:nvPr/>
        </p:nvSpPr>
        <p:spPr>
          <a:xfrm>
            <a:off x="9273434" y="1944353"/>
            <a:ext cx="2447400" cy="3424800"/>
          </a:xfrm>
          <a:prstGeom prst="snip1Rect">
            <a:avLst>
              <a:gd fmla="val 16667" name="adj"/>
            </a:avLst>
          </a:prstGeom>
          <a:solidFill>
            <a:schemeClr val="accent1"/>
          </a:solidFill>
          <a:ln>
            <a:noFill/>
          </a:ln>
        </p:spPr>
        <p:txBody>
          <a:bodyPr anchorCtr="0" anchor="t" bIns="45700" lIns="91425" spcFirstLastPara="1" rIns="91425" wrap="square" tIns="45700">
            <a:noAutofit/>
          </a:bodyPr>
          <a:lstStyle/>
          <a:p>
            <a:pPr indent="0" lvl="0" marL="48261" marR="0" rtl="0" algn="l">
              <a:lnSpc>
                <a:spcPct val="9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 name="Google Shape;87;p14"/>
          <p:cNvSpPr txBox="1"/>
          <p:nvPr>
            <p:ph idx="7" type="body"/>
          </p:nvPr>
        </p:nvSpPr>
        <p:spPr>
          <a:xfrm>
            <a:off x="9437665" y="2104568"/>
            <a:ext cx="2128200" cy="31185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Clr>
                <a:schemeClr val="lt1"/>
              </a:buClr>
              <a:buSzPts val="1350"/>
              <a:buChar char="▪"/>
              <a:defRPr sz="18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5275" lvl="2" marL="1371600" rtl="0" algn="l">
              <a:lnSpc>
                <a:spcPct val="90000"/>
              </a:lnSpc>
              <a:spcBef>
                <a:spcPts val="500"/>
              </a:spcBef>
              <a:spcAft>
                <a:spcPts val="0"/>
              </a:spcAft>
              <a:buClr>
                <a:schemeClr val="lt1"/>
              </a:buClr>
              <a:buSzPts val="1050"/>
              <a:buChar char="▪"/>
              <a:defRPr sz="14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8" name="Google Shape;88;p14"/>
          <p:cNvSpPr txBox="1"/>
          <p:nvPr>
            <p:ph idx="8" type="body"/>
          </p:nvPr>
        </p:nvSpPr>
        <p:spPr>
          <a:xfrm>
            <a:off x="9279404" y="1446766"/>
            <a:ext cx="2444700" cy="5562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900" name="Shape 900"/>
        <p:cNvGrpSpPr/>
        <p:nvPr/>
      </p:nvGrpSpPr>
      <p:grpSpPr>
        <a:xfrm>
          <a:off x="0" y="0"/>
          <a:ext cx="0" cy="0"/>
          <a:chOff x="0" y="0"/>
          <a:chExt cx="0" cy="0"/>
        </a:xfrm>
      </p:grpSpPr>
      <p:sp>
        <p:nvSpPr>
          <p:cNvPr id="901" name="Google Shape;901;p134"/>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02" name="Google Shape;902;p134"/>
          <p:cNvSpPr/>
          <p:nvPr/>
        </p:nvSpPr>
        <p:spPr>
          <a:xfrm>
            <a:off x="1122849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34"/>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904" name="Google Shape;904;p134"/>
          <p:cNvSpPr/>
          <p:nvPr/>
        </p:nvSpPr>
        <p:spPr>
          <a:xfrm>
            <a:off x="10207976"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34"/>
          <p:cNvSpPr/>
          <p:nvPr/>
        </p:nvSpPr>
        <p:spPr>
          <a:xfrm rot="10800000">
            <a:off x="10208016"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34"/>
          <p:cNvSpPr/>
          <p:nvPr/>
        </p:nvSpPr>
        <p:spPr>
          <a:xfrm>
            <a:off x="1122849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34"/>
          <p:cNvSpPr/>
          <p:nvPr/>
        </p:nvSpPr>
        <p:spPr>
          <a:xfrm rot="-5400000">
            <a:off x="1121999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34"/>
          <p:cNvSpPr/>
          <p:nvPr/>
        </p:nvSpPr>
        <p:spPr>
          <a:xfrm>
            <a:off x="8242069"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34"/>
          <p:cNvSpPr/>
          <p:nvPr/>
        </p:nvSpPr>
        <p:spPr>
          <a:xfrm>
            <a:off x="8871282"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34"/>
          <p:cNvSpPr/>
          <p:nvPr/>
        </p:nvSpPr>
        <p:spPr>
          <a:xfrm>
            <a:off x="9971438"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911" name="Shape 911"/>
        <p:cNvGrpSpPr/>
        <p:nvPr/>
      </p:nvGrpSpPr>
      <p:grpSpPr>
        <a:xfrm>
          <a:off x="0" y="0"/>
          <a:ext cx="0" cy="0"/>
          <a:chOff x="0" y="0"/>
          <a:chExt cx="0" cy="0"/>
        </a:xfrm>
      </p:grpSpPr>
      <p:sp>
        <p:nvSpPr>
          <p:cNvPr id="912" name="Google Shape;912;p135"/>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13" name="Google Shape;913;p135"/>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14" name="Google Shape;914;p135"/>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15" name="Google Shape;915;p135"/>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916" name="Shape 916"/>
        <p:cNvGrpSpPr/>
        <p:nvPr/>
      </p:nvGrpSpPr>
      <p:grpSpPr>
        <a:xfrm>
          <a:off x="0" y="0"/>
          <a:ext cx="0" cy="0"/>
          <a:chOff x="0" y="0"/>
          <a:chExt cx="0" cy="0"/>
        </a:xfrm>
      </p:grpSpPr>
      <p:sp>
        <p:nvSpPr>
          <p:cNvPr id="917" name="Google Shape;917;p136"/>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18" name="Google Shape;918;p136"/>
          <p:cNvSpPr txBox="1"/>
          <p:nvPr>
            <p:ph idx="1" type="body"/>
          </p:nvPr>
        </p:nvSpPr>
        <p:spPr>
          <a:xfrm>
            <a:off x="762015"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19" name="Google Shape;919;p136"/>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20" name="Google Shape;920;p136"/>
          <p:cNvSpPr txBox="1"/>
          <p:nvPr>
            <p:ph idx="3" type="body"/>
          </p:nvPr>
        </p:nvSpPr>
        <p:spPr>
          <a:xfrm>
            <a:off x="6933809"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21" name="Google Shape;921;p136"/>
          <p:cNvSpPr txBox="1"/>
          <p:nvPr>
            <p:ph idx="4" type="subTitle"/>
          </p:nvPr>
        </p:nvSpPr>
        <p:spPr>
          <a:xfrm>
            <a:off x="796029" y="3126633"/>
            <a:ext cx="44856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922" name="Google Shape;922;p136"/>
          <p:cNvSpPr txBox="1"/>
          <p:nvPr>
            <p:ph idx="5" type="subTitle"/>
          </p:nvPr>
        </p:nvSpPr>
        <p:spPr>
          <a:xfrm>
            <a:off x="6950819" y="3126633"/>
            <a:ext cx="4462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923" name="Google Shape;923;p136"/>
          <p:cNvCxnSpPr/>
          <p:nvPr/>
        </p:nvCxnSpPr>
        <p:spPr>
          <a:xfrm>
            <a:off x="610024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24" name="Google Shape;924;p136"/>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925" name="Shape 925"/>
        <p:cNvGrpSpPr/>
        <p:nvPr/>
      </p:nvGrpSpPr>
      <p:grpSpPr>
        <a:xfrm>
          <a:off x="0" y="0"/>
          <a:ext cx="0" cy="0"/>
          <a:chOff x="0" y="0"/>
          <a:chExt cx="0" cy="0"/>
        </a:xfrm>
      </p:grpSpPr>
      <p:sp>
        <p:nvSpPr>
          <p:cNvPr id="926" name="Google Shape;926;p137"/>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27" name="Google Shape;927;p137"/>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928" name="Google Shape;928;p137"/>
          <p:cNvCxnSpPr/>
          <p:nvPr/>
        </p:nvCxnSpPr>
        <p:spPr>
          <a:xfrm>
            <a:off x="7936044"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929" name="Google Shape;929;p137"/>
          <p:cNvCxnSpPr/>
          <p:nvPr/>
        </p:nvCxnSpPr>
        <p:spPr>
          <a:xfrm>
            <a:off x="4237705"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30" name="Google Shape;930;p137"/>
          <p:cNvSpPr txBox="1"/>
          <p:nvPr>
            <p:ph idx="2" type="body"/>
          </p:nvPr>
        </p:nvSpPr>
        <p:spPr>
          <a:xfrm>
            <a:off x="762015"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31" name="Google Shape;931;p137"/>
          <p:cNvSpPr txBox="1"/>
          <p:nvPr>
            <p:ph idx="3" type="body"/>
          </p:nvPr>
        </p:nvSpPr>
        <p:spPr>
          <a:xfrm>
            <a:off x="4483692"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32" name="Google Shape;932;p137"/>
          <p:cNvSpPr txBox="1"/>
          <p:nvPr>
            <p:ph idx="4" type="body"/>
          </p:nvPr>
        </p:nvSpPr>
        <p:spPr>
          <a:xfrm>
            <a:off x="8169968"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33" name="Google Shape;933;p137"/>
          <p:cNvSpPr txBox="1"/>
          <p:nvPr>
            <p:ph idx="5" type="subTitle"/>
          </p:nvPr>
        </p:nvSpPr>
        <p:spPr>
          <a:xfrm>
            <a:off x="786283"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934" name="Google Shape;934;p137"/>
          <p:cNvSpPr txBox="1"/>
          <p:nvPr>
            <p:ph idx="6" type="subTitle"/>
          </p:nvPr>
        </p:nvSpPr>
        <p:spPr>
          <a:xfrm>
            <a:off x="4495892"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935" name="Google Shape;935;p137"/>
          <p:cNvSpPr txBox="1"/>
          <p:nvPr>
            <p:ph idx="7" type="subTitle"/>
          </p:nvPr>
        </p:nvSpPr>
        <p:spPr>
          <a:xfrm>
            <a:off x="8182168"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936" name="Google Shape;936;p13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937" name="Shape 937"/>
        <p:cNvGrpSpPr/>
        <p:nvPr/>
      </p:nvGrpSpPr>
      <p:grpSpPr>
        <a:xfrm>
          <a:off x="0" y="0"/>
          <a:ext cx="0" cy="0"/>
          <a:chOff x="0" y="0"/>
          <a:chExt cx="0" cy="0"/>
        </a:xfrm>
      </p:grpSpPr>
      <p:sp>
        <p:nvSpPr>
          <p:cNvPr id="938" name="Google Shape;938;p138"/>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39" name="Google Shape;939;p138"/>
          <p:cNvSpPr txBox="1"/>
          <p:nvPr>
            <p:ph idx="1" type="body"/>
          </p:nvPr>
        </p:nvSpPr>
        <p:spPr>
          <a:xfrm>
            <a:off x="762015"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40" name="Google Shape;940;p138"/>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41" name="Google Shape;941;p138"/>
          <p:cNvSpPr txBox="1"/>
          <p:nvPr>
            <p:ph idx="3" type="body"/>
          </p:nvPr>
        </p:nvSpPr>
        <p:spPr>
          <a:xfrm>
            <a:off x="4483692"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42" name="Google Shape;942;p138"/>
          <p:cNvSpPr txBox="1"/>
          <p:nvPr>
            <p:ph idx="4" type="subTitle"/>
          </p:nvPr>
        </p:nvSpPr>
        <p:spPr>
          <a:xfrm>
            <a:off x="786283"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943" name="Google Shape;943;p138"/>
          <p:cNvSpPr txBox="1"/>
          <p:nvPr>
            <p:ph idx="5" type="subTitle"/>
          </p:nvPr>
        </p:nvSpPr>
        <p:spPr>
          <a:xfrm>
            <a:off x="4495892"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944" name="Google Shape;944;p138"/>
          <p:cNvSpPr txBox="1"/>
          <p:nvPr>
            <p:ph idx="6" type="body"/>
          </p:nvPr>
        </p:nvSpPr>
        <p:spPr>
          <a:xfrm>
            <a:off x="8169968"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45" name="Google Shape;945;p138"/>
          <p:cNvSpPr txBox="1"/>
          <p:nvPr>
            <p:ph idx="7" type="subTitle"/>
          </p:nvPr>
        </p:nvSpPr>
        <p:spPr>
          <a:xfrm>
            <a:off x="8182168"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946" name="Google Shape;946;p138"/>
          <p:cNvCxnSpPr/>
          <p:nvPr/>
        </p:nvCxnSpPr>
        <p:spPr>
          <a:xfrm>
            <a:off x="7936044"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947" name="Google Shape;947;p138"/>
          <p:cNvCxnSpPr/>
          <p:nvPr/>
        </p:nvCxnSpPr>
        <p:spPr>
          <a:xfrm>
            <a:off x="4237705"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48" name="Google Shape;948;p13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949" name="Shape 949"/>
        <p:cNvGrpSpPr/>
        <p:nvPr/>
      </p:nvGrpSpPr>
      <p:grpSpPr>
        <a:xfrm>
          <a:off x="0" y="0"/>
          <a:ext cx="0" cy="0"/>
          <a:chOff x="0" y="0"/>
          <a:chExt cx="0" cy="0"/>
        </a:xfrm>
      </p:grpSpPr>
      <p:sp>
        <p:nvSpPr>
          <p:cNvPr id="950" name="Google Shape;950;p139"/>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51" name="Google Shape;951;p139"/>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952" name="Shape 952"/>
        <p:cNvGrpSpPr/>
        <p:nvPr/>
      </p:nvGrpSpPr>
      <p:grpSpPr>
        <a:xfrm>
          <a:off x="0" y="0"/>
          <a:ext cx="0" cy="0"/>
          <a:chOff x="0" y="0"/>
          <a:chExt cx="0" cy="0"/>
        </a:xfrm>
      </p:grpSpPr>
      <p:sp>
        <p:nvSpPr>
          <p:cNvPr id="953" name="Google Shape;953;p140"/>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54" name="Google Shape;954;p14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955" name="Shape 955"/>
        <p:cNvGrpSpPr/>
        <p:nvPr/>
      </p:nvGrpSpPr>
      <p:grpSpPr>
        <a:xfrm>
          <a:off x="0" y="0"/>
          <a:ext cx="0" cy="0"/>
          <a:chOff x="0" y="0"/>
          <a:chExt cx="0" cy="0"/>
        </a:xfrm>
      </p:grpSpPr>
      <p:sp>
        <p:nvSpPr>
          <p:cNvPr id="956" name="Google Shape;956;p141"/>
          <p:cNvSpPr txBox="1"/>
          <p:nvPr>
            <p:ph type="title"/>
          </p:nvPr>
        </p:nvSpPr>
        <p:spPr>
          <a:xfrm>
            <a:off x="1676429"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57" name="Google Shape;957;p141"/>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958" name="Google Shape;958;p141"/>
          <p:cNvPicPr preferRelativeResize="0"/>
          <p:nvPr/>
        </p:nvPicPr>
        <p:blipFill rotWithShape="1">
          <a:blip r:embed="rId2">
            <a:alphaModFix/>
          </a:blip>
          <a:srcRect b="0" l="0" r="0" t="0"/>
          <a:stretch/>
        </p:blipFill>
        <p:spPr>
          <a:xfrm>
            <a:off x="10669374" y="6474098"/>
            <a:ext cx="188420" cy="18842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959" name="Shape 959"/>
        <p:cNvGrpSpPr/>
        <p:nvPr/>
      </p:nvGrpSpPr>
      <p:grpSpPr>
        <a:xfrm>
          <a:off x="0" y="0"/>
          <a:ext cx="0" cy="0"/>
          <a:chOff x="0" y="0"/>
          <a:chExt cx="0" cy="0"/>
        </a:xfrm>
      </p:grpSpPr>
      <p:sp>
        <p:nvSpPr>
          <p:cNvPr id="960" name="Google Shape;960;p142"/>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61" name="Google Shape;961;p142"/>
          <p:cNvSpPr/>
          <p:nvPr/>
        </p:nvSpPr>
        <p:spPr>
          <a:xfrm>
            <a:off x="6025857" y="1825633"/>
            <a:ext cx="55566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42"/>
          <p:cNvSpPr txBox="1"/>
          <p:nvPr>
            <p:ph idx="1" type="body"/>
          </p:nvPr>
        </p:nvSpPr>
        <p:spPr>
          <a:xfrm>
            <a:off x="762015"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63" name="Google Shape;963;p142"/>
          <p:cNvSpPr txBox="1"/>
          <p:nvPr>
            <p:ph idx="2" type="body"/>
          </p:nvPr>
        </p:nvSpPr>
        <p:spPr>
          <a:xfrm>
            <a:off x="6166393"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64" name="Google Shape;964;p142"/>
          <p:cNvSpPr txBox="1"/>
          <p:nvPr>
            <p:ph idx="3"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965" name="Google Shape;965;p142"/>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966" name="Shape 966"/>
        <p:cNvGrpSpPr/>
        <p:nvPr/>
      </p:nvGrpSpPr>
      <p:grpSpPr>
        <a:xfrm>
          <a:off x="0" y="0"/>
          <a:ext cx="0" cy="0"/>
          <a:chOff x="0" y="0"/>
          <a:chExt cx="0" cy="0"/>
        </a:xfrm>
      </p:grpSpPr>
      <p:sp>
        <p:nvSpPr>
          <p:cNvPr id="967" name="Google Shape;967;p143"/>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68" name="Google Shape;968;p143"/>
          <p:cNvSpPr/>
          <p:nvPr/>
        </p:nvSpPr>
        <p:spPr>
          <a:xfrm>
            <a:off x="609612" y="1825633"/>
            <a:ext cx="55566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43"/>
          <p:cNvSpPr txBox="1"/>
          <p:nvPr>
            <p:ph idx="1" type="body"/>
          </p:nvPr>
        </p:nvSpPr>
        <p:spPr>
          <a:xfrm>
            <a:off x="7074345"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70" name="Google Shape;970;p143"/>
          <p:cNvSpPr txBox="1"/>
          <p:nvPr>
            <p:ph idx="2" type="body"/>
          </p:nvPr>
        </p:nvSpPr>
        <p:spPr>
          <a:xfrm>
            <a:off x="759400"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71" name="Google Shape;971;p143"/>
          <p:cNvSpPr txBox="1"/>
          <p:nvPr>
            <p:ph idx="3"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72" name="Google Shape;972;p143"/>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89" name="Shape 89"/>
        <p:cNvGrpSpPr/>
        <p:nvPr/>
      </p:nvGrpSpPr>
      <p:grpSpPr>
        <a:xfrm>
          <a:off x="0" y="0"/>
          <a:ext cx="0" cy="0"/>
          <a:chOff x="0" y="0"/>
          <a:chExt cx="0" cy="0"/>
        </a:xfrm>
      </p:grpSpPr>
      <p:pic>
        <p:nvPicPr>
          <p:cNvPr descr="A picture containing person, black, holding, white&#10;&#10;Description automatically generated" id="90" name="Google Shape;90;p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1" name="Google Shape;91;p15"/>
          <p:cNvSpPr txBox="1"/>
          <p:nvPr>
            <p:ph idx="1" type="body"/>
          </p:nvPr>
        </p:nvSpPr>
        <p:spPr>
          <a:xfrm>
            <a:off x="460980" y="4467420"/>
            <a:ext cx="60933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800">
                <a:solidFill>
                  <a:srgbClr val="9EB7BF"/>
                </a:solidFill>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2" name="Google Shape;92;p15"/>
          <p:cNvSpPr txBox="1"/>
          <p:nvPr>
            <p:ph idx="2" type="body"/>
          </p:nvPr>
        </p:nvSpPr>
        <p:spPr>
          <a:xfrm>
            <a:off x="460980" y="1315763"/>
            <a:ext cx="6093300" cy="29406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93" name="Google Shape;93;p15"/>
          <p:cNvPicPr preferRelativeResize="0"/>
          <p:nvPr/>
        </p:nvPicPr>
        <p:blipFill rotWithShape="1">
          <a:blip r:embed="rId3">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973" name="Shape 973"/>
        <p:cNvGrpSpPr/>
        <p:nvPr/>
      </p:nvGrpSpPr>
      <p:grpSpPr>
        <a:xfrm>
          <a:off x="0" y="0"/>
          <a:ext cx="0" cy="0"/>
          <a:chOff x="0" y="0"/>
          <a:chExt cx="0" cy="0"/>
        </a:xfrm>
      </p:grpSpPr>
      <p:sp>
        <p:nvSpPr>
          <p:cNvPr id="974" name="Google Shape;974;p144"/>
          <p:cNvSpPr/>
          <p:nvPr/>
        </p:nvSpPr>
        <p:spPr>
          <a:xfrm>
            <a:off x="609612" y="1825633"/>
            <a:ext cx="109725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44"/>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76" name="Google Shape;976;p144"/>
          <p:cNvSpPr txBox="1"/>
          <p:nvPr>
            <p:ph idx="1"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77" name="Google Shape;977;p144"/>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78" name="Google Shape;978;p144"/>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979" name="Shape 979"/>
        <p:cNvGrpSpPr/>
        <p:nvPr/>
      </p:nvGrpSpPr>
      <p:grpSpPr>
        <a:xfrm>
          <a:off x="0" y="0"/>
          <a:ext cx="0" cy="0"/>
          <a:chOff x="0" y="0"/>
          <a:chExt cx="0" cy="0"/>
        </a:xfrm>
      </p:grpSpPr>
      <p:sp>
        <p:nvSpPr>
          <p:cNvPr id="980" name="Google Shape;980;p145"/>
          <p:cNvSpPr/>
          <p:nvPr/>
        </p:nvSpPr>
        <p:spPr>
          <a:xfrm>
            <a:off x="6163226" y="4147599"/>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45"/>
          <p:cNvSpPr/>
          <p:nvPr/>
        </p:nvSpPr>
        <p:spPr>
          <a:xfrm>
            <a:off x="609612" y="4147599"/>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45"/>
          <p:cNvSpPr/>
          <p:nvPr/>
        </p:nvSpPr>
        <p:spPr>
          <a:xfrm>
            <a:off x="6163226" y="1825633"/>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45"/>
          <p:cNvSpPr/>
          <p:nvPr/>
        </p:nvSpPr>
        <p:spPr>
          <a:xfrm>
            <a:off x="609612" y="1825633"/>
            <a:ext cx="5416200" cy="21057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45"/>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85" name="Google Shape;985;p145"/>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86" name="Google Shape;986;p145"/>
          <p:cNvSpPr txBox="1"/>
          <p:nvPr>
            <p:ph idx="2" type="subTitle"/>
          </p:nvPr>
        </p:nvSpPr>
        <p:spPr>
          <a:xfrm>
            <a:off x="764916"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987" name="Google Shape;987;p145"/>
          <p:cNvSpPr txBox="1"/>
          <p:nvPr>
            <p:ph idx="3" type="subTitle"/>
          </p:nvPr>
        </p:nvSpPr>
        <p:spPr>
          <a:xfrm>
            <a:off x="6315230" y="1988833"/>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988" name="Google Shape;988;p145"/>
          <p:cNvSpPr txBox="1"/>
          <p:nvPr>
            <p:ph idx="4" type="subTitle"/>
          </p:nvPr>
        </p:nvSpPr>
        <p:spPr>
          <a:xfrm>
            <a:off x="764916"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989" name="Google Shape;989;p145"/>
          <p:cNvSpPr txBox="1"/>
          <p:nvPr>
            <p:ph idx="5" type="subTitle"/>
          </p:nvPr>
        </p:nvSpPr>
        <p:spPr>
          <a:xfrm>
            <a:off x="6315230" y="4302068"/>
            <a:ext cx="51120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990" name="Google Shape;990;p145"/>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991" name="Shape 991"/>
        <p:cNvGrpSpPr/>
        <p:nvPr/>
      </p:nvGrpSpPr>
      <p:grpSpPr>
        <a:xfrm>
          <a:off x="0" y="0"/>
          <a:ext cx="0" cy="0"/>
          <a:chOff x="0" y="0"/>
          <a:chExt cx="0" cy="0"/>
        </a:xfrm>
      </p:grpSpPr>
      <p:sp>
        <p:nvSpPr>
          <p:cNvPr id="992" name="Google Shape;992;p146"/>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93" name="Google Shape;993;p146"/>
          <p:cNvSpPr/>
          <p:nvPr/>
        </p:nvSpPr>
        <p:spPr>
          <a:xfrm>
            <a:off x="1022304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46"/>
          <p:cNvSpPr/>
          <p:nvPr/>
        </p:nvSpPr>
        <p:spPr>
          <a:xfrm>
            <a:off x="1121663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46"/>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6"/>
          <p:cNvSpPr/>
          <p:nvPr/>
        </p:nvSpPr>
        <p:spPr>
          <a:xfrm rot="10800000">
            <a:off x="10205334"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46"/>
          <p:cNvSpPr/>
          <p:nvPr/>
        </p:nvSpPr>
        <p:spPr>
          <a:xfrm rot="-5400000">
            <a:off x="10207976"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46"/>
          <p:cNvSpPr/>
          <p:nvPr/>
        </p:nvSpPr>
        <p:spPr>
          <a:xfrm rot="-5400000">
            <a:off x="8289809"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999" name="Google Shape;999;p146"/>
          <p:cNvSpPr/>
          <p:nvPr/>
        </p:nvSpPr>
        <p:spPr>
          <a:xfrm>
            <a:off x="1171104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46"/>
          <p:cNvSpPr/>
          <p:nvPr/>
        </p:nvSpPr>
        <p:spPr>
          <a:xfrm>
            <a:off x="9726766"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46"/>
          <p:cNvSpPr/>
          <p:nvPr/>
        </p:nvSpPr>
        <p:spPr>
          <a:xfrm rot="10800000">
            <a:off x="10205334"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46"/>
          <p:cNvSpPr/>
          <p:nvPr/>
        </p:nvSpPr>
        <p:spPr>
          <a:xfrm rot="-5400000">
            <a:off x="1020529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3" name="Google Shape;1003;p146"/>
          <p:cNvCxnSpPr/>
          <p:nvPr/>
        </p:nvCxnSpPr>
        <p:spPr>
          <a:xfrm>
            <a:off x="11375167"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004" name="Google Shape;1004;p146"/>
          <p:cNvCxnSpPr/>
          <p:nvPr/>
        </p:nvCxnSpPr>
        <p:spPr>
          <a:xfrm>
            <a:off x="1154110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005" name="Google Shape;1005;p146"/>
          <p:cNvCxnSpPr/>
          <p:nvPr/>
        </p:nvCxnSpPr>
        <p:spPr>
          <a:xfrm>
            <a:off x="11707040"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006" name="Google Shape;1006;p146"/>
          <p:cNvCxnSpPr/>
          <p:nvPr/>
        </p:nvCxnSpPr>
        <p:spPr>
          <a:xfrm>
            <a:off x="11872977"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007" name="Google Shape;1007;p146"/>
          <p:cNvCxnSpPr/>
          <p:nvPr/>
        </p:nvCxnSpPr>
        <p:spPr>
          <a:xfrm>
            <a:off x="12038913"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008" name="Shape 1008"/>
        <p:cNvGrpSpPr/>
        <p:nvPr/>
      </p:nvGrpSpPr>
      <p:grpSpPr>
        <a:xfrm>
          <a:off x="0" y="0"/>
          <a:ext cx="0" cy="0"/>
          <a:chOff x="0" y="0"/>
          <a:chExt cx="0" cy="0"/>
        </a:xfrm>
      </p:grpSpPr>
      <p:sp>
        <p:nvSpPr>
          <p:cNvPr id="1009" name="Google Shape;1009;p147"/>
          <p:cNvSpPr txBox="1"/>
          <p:nvPr>
            <p:ph type="title"/>
          </p:nvPr>
        </p:nvSpPr>
        <p:spPr>
          <a:xfrm>
            <a:off x="749449"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010" name="Google Shape;1010;p147"/>
          <p:cNvSpPr/>
          <p:nvPr/>
        </p:nvSpPr>
        <p:spPr>
          <a:xfrm>
            <a:off x="1022304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47"/>
          <p:cNvSpPr/>
          <p:nvPr/>
        </p:nvSpPr>
        <p:spPr>
          <a:xfrm>
            <a:off x="1121663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4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013" name="Google Shape;1013;p147"/>
          <p:cNvSpPr/>
          <p:nvPr/>
        </p:nvSpPr>
        <p:spPr>
          <a:xfrm rot="10800000">
            <a:off x="10205334"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47"/>
          <p:cNvSpPr/>
          <p:nvPr/>
        </p:nvSpPr>
        <p:spPr>
          <a:xfrm rot="-5400000">
            <a:off x="10207976"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47"/>
          <p:cNvSpPr/>
          <p:nvPr/>
        </p:nvSpPr>
        <p:spPr>
          <a:xfrm rot="-5400000">
            <a:off x="8289809"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016" name="Google Shape;1016;p147"/>
          <p:cNvSpPr/>
          <p:nvPr/>
        </p:nvSpPr>
        <p:spPr>
          <a:xfrm>
            <a:off x="1171104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47"/>
          <p:cNvSpPr/>
          <p:nvPr/>
        </p:nvSpPr>
        <p:spPr>
          <a:xfrm>
            <a:off x="9726766"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47"/>
          <p:cNvSpPr/>
          <p:nvPr/>
        </p:nvSpPr>
        <p:spPr>
          <a:xfrm rot="10800000">
            <a:off x="10205334"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47"/>
          <p:cNvSpPr/>
          <p:nvPr/>
        </p:nvSpPr>
        <p:spPr>
          <a:xfrm rot="-5400000">
            <a:off x="1020529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0" name="Google Shape;1020;p147"/>
          <p:cNvCxnSpPr/>
          <p:nvPr/>
        </p:nvCxnSpPr>
        <p:spPr>
          <a:xfrm>
            <a:off x="11375167"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021" name="Google Shape;1021;p147"/>
          <p:cNvCxnSpPr/>
          <p:nvPr/>
        </p:nvCxnSpPr>
        <p:spPr>
          <a:xfrm>
            <a:off x="1154110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022" name="Google Shape;1022;p147"/>
          <p:cNvCxnSpPr/>
          <p:nvPr/>
        </p:nvCxnSpPr>
        <p:spPr>
          <a:xfrm>
            <a:off x="1170704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023" name="Google Shape;1023;p147"/>
          <p:cNvCxnSpPr/>
          <p:nvPr/>
        </p:nvCxnSpPr>
        <p:spPr>
          <a:xfrm>
            <a:off x="11872977"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024" name="Google Shape;1024;p147"/>
          <p:cNvCxnSpPr/>
          <p:nvPr/>
        </p:nvCxnSpPr>
        <p:spPr>
          <a:xfrm>
            <a:off x="12038913"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025" name="Shape 1025"/>
        <p:cNvGrpSpPr/>
        <p:nvPr/>
      </p:nvGrpSpPr>
      <p:grpSpPr>
        <a:xfrm>
          <a:off x="0" y="0"/>
          <a:ext cx="0" cy="0"/>
          <a:chOff x="0" y="0"/>
          <a:chExt cx="0" cy="0"/>
        </a:xfrm>
      </p:grpSpPr>
      <p:pic>
        <p:nvPicPr>
          <p:cNvPr id="1026" name="Google Shape;1026;p148"/>
          <p:cNvPicPr preferRelativeResize="0"/>
          <p:nvPr/>
        </p:nvPicPr>
        <p:blipFill rotWithShape="1">
          <a:blip r:embed="rId2">
            <a:alphaModFix/>
          </a:blip>
          <a:srcRect b="0" l="0" r="0" t="0"/>
          <a:stretch/>
        </p:blipFill>
        <p:spPr>
          <a:xfrm>
            <a:off x="3022029" y="2819733"/>
            <a:ext cx="6146561" cy="974266"/>
          </a:xfrm>
          <a:prstGeom prst="rect">
            <a:avLst/>
          </a:prstGeom>
          <a:noFill/>
          <a:ln>
            <a:noFill/>
          </a:ln>
        </p:spPr>
      </p:pic>
      <p:sp>
        <p:nvSpPr>
          <p:cNvPr id="1027" name="Google Shape;1027;p14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1">
  <p:cSld name="7 Content A - Basic_4">
    <p:spTree>
      <p:nvGrpSpPr>
        <p:cNvPr id="1028" name="Shape 1028"/>
        <p:cNvGrpSpPr/>
        <p:nvPr/>
      </p:nvGrpSpPr>
      <p:grpSpPr>
        <a:xfrm>
          <a:off x="0" y="0"/>
          <a:ext cx="0" cy="0"/>
          <a:chOff x="0" y="0"/>
          <a:chExt cx="0" cy="0"/>
        </a:xfrm>
      </p:grpSpPr>
      <p:sp>
        <p:nvSpPr>
          <p:cNvPr id="1029" name="Google Shape;1029;p149"/>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1030" name="Google Shape;1030;p149"/>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1031" name="Google Shape;1031;p149"/>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1032" name="Google Shape;1032;p14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3" name="Shape 1033"/>
        <p:cNvGrpSpPr/>
        <p:nvPr/>
      </p:nvGrpSpPr>
      <p:grpSpPr>
        <a:xfrm>
          <a:off x="0" y="0"/>
          <a:ext cx="0" cy="0"/>
          <a:chOff x="0" y="0"/>
          <a:chExt cx="0" cy="0"/>
        </a:xfrm>
      </p:grpSpPr>
      <p:sp>
        <p:nvSpPr>
          <p:cNvPr id="1034" name="Google Shape;1034;p150"/>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35" name="Google Shape;1035;p150"/>
          <p:cNvSpPr txBox="1"/>
          <p:nvPr>
            <p:ph idx="12" type="sldNum"/>
          </p:nvPr>
        </p:nvSpPr>
        <p:spPr>
          <a:xfrm>
            <a:off x="11296610" y="6217622"/>
            <a:ext cx="731700" cy="5250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042" name="Shape 1042"/>
        <p:cNvGrpSpPr/>
        <p:nvPr/>
      </p:nvGrpSpPr>
      <p:grpSpPr>
        <a:xfrm>
          <a:off x="0" y="0"/>
          <a:ext cx="0" cy="0"/>
          <a:chOff x="0" y="0"/>
          <a:chExt cx="0" cy="0"/>
        </a:xfrm>
      </p:grpSpPr>
      <p:sp>
        <p:nvSpPr>
          <p:cNvPr id="1043" name="Google Shape;1043;p152"/>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300"/>
              <a:buFont typeface="Arial"/>
              <a:buNone/>
              <a:defRPr sz="53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44" name="Google Shape;1044;p152"/>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045" name="Google Shape;1045;p152"/>
          <p:cNvPicPr preferRelativeResize="0"/>
          <p:nvPr/>
        </p:nvPicPr>
        <p:blipFill>
          <a:blip r:embed="rId2">
            <a:alphaModFix/>
          </a:blip>
          <a:stretch>
            <a:fillRect/>
          </a:stretch>
        </p:blipFill>
        <p:spPr>
          <a:xfrm>
            <a:off x="6543063" y="609600"/>
            <a:ext cx="5648938" cy="5638799"/>
          </a:xfrm>
          <a:prstGeom prst="rect">
            <a:avLst/>
          </a:prstGeom>
          <a:noFill/>
          <a:ln>
            <a:noFill/>
          </a:ln>
        </p:spPr>
      </p:pic>
      <p:pic>
        <p:nvPicPr>
          <p:cNvPr id="1046" name="Google Shape;1046;p152"/>
          <p:cNvPicPr preferRelativeResize="0"/>
          <p:nvPr/>
        </p:nvPicPr>
        <p:blipFill rotWithShape="1">
          <a:blip r:embed="rId3">
            <a:alphaModFix/>
          </a:blip>
          <a:srcRect b="0" l="0" r="0" t="0"/>
          <a:stretch/>
        </p:blipFill>
        <p:spPr>
          <a:xfrm>
            <a:off x="761998" y="609599"/>
            <a:ext cx="2558901" cy="405554"/>
          </a:xfrm>
          <a:prstGeom prst="rect">
            <a:avLst/>
          </a:prstGeom>
          <a:noFill/>
          <a:ln>
            <a:noFill/>
          </a:ln>
        </p:spPr>
      </p:pic>
      <p:cxnSp>
        <p:nvCxnSpPr>
          <p:cNvPr id="1047" name="Google Shape;1047;p152"/>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048" name="Google Shape;1048;p152"/>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49" name="Google Shape;1049;p15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050" name="Shape 1050"/>
        <p:cNvGrpSpPr/>
        <p:nvPr/>
      </p:nvGrpSpPr>
      <p:grpSpPr>
        <a:xfrm>
          <a:off x="0" y="0"/>
          <a:ext cx="0" cy="0"/>
          <a:chOff x="0" y="0"/>
          <a:chExt cx="0" cy="0"/>
        </a:xfrm>
      </p:grpSpPr>
      <p:sp>
        <p:nvSpPr>
          <p:cNvPr id="1051" name="Google Shape;1051;p153"/>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300"/>
              <a:buFont typeface="Arial"/>
              <a:buNone/>
              <a:defRPr sz="53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52" name="Google Shape;1052;p153"/>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053" name="Google Shape;1053;p153"/>
          <p:cNvPicPr preferRelativeResize="0"/>
          <p:nvPr/>
        </p:nvPicPr>
        <p:blipFill>
          <a:blip r:embed="rId2">
            <a:alphaModFix/>
          </a:blip>
          <a:stretch>
            <a:fillRect/>
          </a:stretch>
        </p:blipFill>
        <p:spPr>
          <a:xfrm>
            <a:off x="762000" y="609606"/>
            <a:ext cx="2558900" cy="407076"/>
          </a:xfrm>
          <a:prstGeom prst="rect">
            <a:avLst/>
          </a:prstGeom>
          <a:noFill/>
          <a:ln>
            <a:noFill/>
          </a:ln>
        </p:spPr>
      </p:pic>
      <p:pic>
        <p:nvPicPr>
          <p:cNvPr id="1054" name="Google Shape;1054;p153"/>
          <p:cNvPicPr preferRelativeResize="0"/>
          <p:nvPr/>
        </p:nvPicPr>
        <p:blipFill>
          <a:blip r:embed="rId3">
            <a:alphaModFix/>
          </a:blip>
          <a:stretch>
            <a:fillRect/>
          </a:stretch>
        </p:blipFill>
        <p:spPr>
          <a:xfrm>
            <a:off x="6543067" y="609600"/>
            <a:ext cx="5648935" cy="5638799"/>
          </a:xfrm>
          <a:prstGeom prst="rect">
            <a:avLst/>
          </a:prstGeom>
          <a:noFill/>
          <a:ln>
            <a:noFill/>
          </a:ln>
        </p:spPr>
      </p:pic>
      <p:cxnSp>
        <p:nvCxnSpPr>
          <p:cNvPr id="1055" name="Google Shape;1055;p153"/>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056" name="Google Shape;1056;p153"/>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57" name="Google Shape;1057;p15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058" name="Shape 1058"/>
        <p:cNvGrpSpPr/>
        <p:nvPr/>
      </p:nvGrpSpPr>
      <p:grpSpPr>
        <a:xfrm>
          <a:off x="0" y="0"/>
          <a:ext cx="0" cy="0"/>
          <a:chOff x="0" y="0"/>
          <a:chExt cx="0" cy="0"/>
        </a:xfrm>
      </p:grpSpPr>
      <p:sp>
        <p:nvSpPr>
          <p:cNvPr id="1059" name="Google Shape;1059;p154"/>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300"/>
              <a:buFont typeface="Arial"/>
              <a:buNone/>
              <a:defRPr sz="53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60" name="Google Shape;1060;p15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061" name="Google Shape;1061;p154"/>
          <p:cNvPicPr preferRelativeResize="0"/>
          <p:nvPr/>
        </p:nvPicPr>
        <p:blipFill rotWithShape="1">
          <a:blip r:embed="rId2">
            <a:alphaModFix/>
          </a:blip>
          <a:srcRect b="0" l="0" r="0" t="0"/>
          <a:stretch/>
        </p:blipFill>
        <p:spPr>
          <a:xfrm>
            <a:off x="761998" y="609599"/>
            <a:ext cx="2558901" cy="405554"/>
          </a:xfrm>
          <a:prstGeom prst="rect">
            <a:avLst/>
          </a:prstGeom>
          <a:noFill/>
          <a:ln>
            <a:noFill/>
          </a:ln>
        </p:spPr>
      </p:pic>
      <p:cxnSp>
        <p:nvCxnSpPr>
          <p:cNvPr id="1062" name="Google Shape;1062;p154"/>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063" name="Google Shape;1063;p154"/>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64" name="Google Shape;1064;p15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94" name="Shape 94"/>
        <p:cNvGrpSpPr/>
        <p:nvPr/>
      </p:nvGrpSpPr>
      <p:grpSpPr>
        <a:xfrm>
          <a:off x="0" y="0"/>
          <a:ext cx="0" cy="0"/>
          <a:chOff x="0" y="0"/>
          <a:chExt cx="0" cy="0"/>
        </a:xfrm>
      </p:grpSpPr>
      <p:pic>
        <p:nvPicPr>
          <p:cNvPr descr="A picture containing red, woman, street, phone&#10;&#10;Description automatically generated" id="95" name="Google Shape;95;p1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person, black, holding, white&#10;&#10;Description automatically generated" id="96" name="Google Shape;96;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7" name="Google Shape;97;p16"/>
          <p:cNvSpPr txBox="1"/>
          <p:nvPr>
            <p:ph idx="1" type="body"/>
          </p:nvPr>
        </p:nvSpPr>
        <p:spPr>
          <a:xfrm>
            <a:off x="460980" y="4467420"/>
            <a:ext cx="60933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800">
                <a:solidFill>
                  <a:srgbClr val="9EB7BF"/>
                </a:solidFill>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8" name="Google Shape;98;p16"/>
          <p:cNvSpPr txBox="1"/>
          <p:nvPr>
            <p:ph idx="2" type="body"/>
          </p:nvPr>
        </p:nvSpPr>
        <p:spPr>
          <a:xfrm>
            <a:off x="460980" y="1315763"/>
            <a:ext cx="6093300" cy="29406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99" name="Google Shape;99;p16"/>
          <p:cNvPicPr preferRelativeResize="0"/>
          <p:nvPr/>
        </p:nvPicPr>
        <p:blipFill rotWithShape="1">
          <a:blip r:embed="rId4">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065" name="Shape 1065"/>
        <p:cNvGrpSpPr/>
        <p:nvPr/>
      </p:nvGrpSpPr>
      <p:grpSpPr>
        <a:xfrm>
          <a:off x="0" y="0"/>
          <a:ext cx="0" cy="0"/>
          <a:chOff x="0" y="0"/>
          <a:chExt cx="0" cy="0"/>
        </a:xfrm>
      </p:grpSpPr>
      <p:sp>
        <p:nvSpPr>
          <p:cNvPr id="1066" name="Google Shape;1066;p155"/>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300"/>
              <a:buFont typeface="Arial"/>
              <a:buNone/>
              <a:defRPr sz="53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67" name="Google Shape;1067;p155"/>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068" name="Google Shape;1068;p155"/>
          <p:cNvPicPr preferRelativeResize="0"/>
          <p:nvPr/>
        </p:nvPicPr>
        <p:blipFill>
          <a:blip r:embed="rId2">
            <a:alphaModFix/>
          </a:blip>
          <a:stretch>
            <a:fillRect/>
          </a:stretch>
        </p:blipFill>
        <p:spPr>
          <a:xfrm>
            <a:off x="762000" y="609606"/>
            <a:ext cx="2558900" cy="407076"/>
          </a:xfrm>
          <a:prstGeom prst="rect">
            <a:avLst/>
          </a:prstGeom>
          <a:noFill/>
          <a:ln>
            <a:noFill/>
          </a:ln>
        </p:spPr>
      </p:pic>
      <p:cxnSp>
        <p:nvCxnSpPr>
          <p:cNvPr id="1069" name="Google Shape;1069;p155"/>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070" name="Google Shape;1070;p155"/>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71" name="Google Shape;1071;p15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072" name="Shape 1072"/>
        <p:cNvGrpSpPr/>
        <p:nvPr/>
      </p:nvGrpSpPr>
      <p:grpSpPr>
        <a:xfrm>
          <a:off x="0" y="0"/>
          <a:ext cx="0" cy="0"/>
          <a:chOff x="0" y="0"/>
          <a:chExt cx="0" cy="0"/>
        </a:xfrm>
      </p:grpSpPr>
      <p:sp>
        <p:nvSpPr>
          <p:cNvPr id="1073" name="Google Shape;1073;p15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074" name="Google Shape;1074;p15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1075" name="Google Shape;1075;p15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76" name="Google Shape;1076;p15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a Title &amp; Subtitle">
  <p:cSld name="OBJECT_1_2">
    <p:bg>
      <p:bgPr>
        <a:solidFill>
          <a:schemeClr val="lt1"/>
        </a:solidFill>
      </p:bgPr>
    </p:bg>
    <p:spTree>
      <p:nvGrpSpPr>
        <p:cNvPr id="1077" name="Shape 1077"/>
        <p:cNvGrpSpPr/>
        <p:nvPr/>
      </p:nvGrpSpPr>
      <p:grpSpPr>
        <a:xfrm>
          <a:off x="0" y="0"/>
          <a:ext cx="0" cy="0"/>
          <a:chOff x="0" y="0"/>
          <a:chExt cx="0" cy="0"/>
        </a:xfrm>
      </p:grpSpPr>
      <p:sp>
        <p:nvSpPr>
          <p:cNvPr id="1078" name="Google Shape;1078;p15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79" name="Google Shape;1079;p15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1080" name="Google Shape;1080;p15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1081" name="Shape 1081"/>
        <p:cNvGrpSpPr/>
        <p:nvPr/>
      </p:nvGrpSpPr>
      <p:grpSpPr>
        <a:xfrm>
          <a:off x="0" y="0"/>
          <a:ext cx="0" cy="0"/>
          <a:chOff x="0" y="0"/>
          <a:chExt cx="0" cy="0"/>
        </a:xfrm>
      </p:grpSpPr>
      <p:sp>
        <p:nvSpPr>
          <p:cNvPr id="1082" name="Google Shape;1082;p15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83" name="Google Shape;1083;p15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084" name="Shape 1084"/>
        <p:cNvGrpSpPr/>
        <p:nvPr/>
      </p:nvGrpSpPr>
      <p:grpSpPr>
        <a:xfrm>
          <a:off x="0" y="0"/>
          <a:ext cx="0" cy="0"/>
          <a:chOff x="0" y="0"/>
          <a:chExt cx="0" cy="0"/>
        </a:xfrm>
      </p:grpSpPr>
      <p:sp>
        <p:nvSpPr>
          <p:cNvPr id="1085" name="Google Shape;1085;p15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086" name="Google Shape;1086;p15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1087" name="Google Shape;1087;p159"/>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88" name="Google Shape;1088;p15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089" name="Shape 1089"/>
        <p:cNvGrpSpPr/>
        <p:nvPr/>
      </p:nvGrpSpPr>
      <p:grpSpPr>
        <a:xfrm>
          <a:off x="0" y="0"/>
          <a:ext cx="0" cy="0"/>
          <a:chOff x="0" y="0"/>
          <a:chExt cx="0" cy="0"/>
        </a:xfrm>
      </p:grpSpPr>
      <p:sp>
        <p:nvSpPr>
          <p:cNvPr id="1090" name="Google Shape;1090;p16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91" name="Google Shape;1091;p16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cxnSp>
        <p:nvCxnSpPr>
          <p:cNvPr id="1092" name="Google Shape;1092;p160"/>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93" name="Google Shape;1093;p160"/>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94" name="Google Shape;1094;p160"/>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95" name="Google Shape;1095;p160"/>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100"/>
              <a:buNone/>
              <a:defRPr b="1" sz="2100"/>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96" name="Google Shape;1096;p160"/>
          <p:cNvSpPr txBox="1"/>
          <p:nvPr>
            <p:ph idx="5" type="subTitle"/>
          </p:nvPr>
        </p:nvSpPr>
        <p:spPr>
          <a:xfrm>
            <a:off x="6935300" y="1970333"/>
            <a:ext cx="44859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100"/>
              <a:buNone/>
              <a:defRPr b="1" sz="2100"/>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97" name="Google Shape;1097;p16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098" name="Shape 1098"/>
        <p:cNvGrpSpPr/>
        <p:nvPr/>
      </p:nvGrpSpPr>
      <p:grpSpPr>
        <a:xfrm>
          <a:off x="0" y="0"/>
          <a:ext cx="0" cy="0"/>
          <a:chOff x="0" y="0"/>
          <a:chExt cx="0" cy="0"/>
        </a:xfrm>
      </p:grpSpPr>
      <p:sp>
        <p:nvSpPr>
          <p:cNvPr id="1099" name="Google Shape;1099;p16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1100" name="Google Shape;1100;p161"/>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01" name="Google Shape;1101;p161"/>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1102" name="Google Shape;1102;p161"/>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03" name="Google Shape;1103;p161"/>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04" name="Google Shape;1104;p161"/>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1105" name="Google Shape;1105;p161"/>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06" name="Google Shape;1106;p16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107" name="Shape 1107"/>
        <p:cNvGrpSpPr/>
        <p:nvPr/>
      </p:nvGrpSpPr>
      <p:grpSpPr>
        <a:xfrm>
          <a:off x="0" y="0"/>
          <a:ext cx="0" cy="0"/>
          <a:chOff x="0" y="0"/>
          <a:chExt cx="0" cy="0"/>
        </a:xfrm>
      </p:grpSpPr>
      <p:sp>
        <p:nvSpPr>
          <p:cNvPr id="1108" name="Google Shape;1108;p16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1109" name="Google Shape;1109;p16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cxnSp>
        <p:nvCxnSpPr>
          <p:cNvPr id="1110" name="Google Shape;1110;p162"/>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111" name="Google Shape;1111;p162"/>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12" name="Google Shape;1112;p162"/>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113" name="Google Shape;1113;p162"/>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114" name="Google Shape;1114;p162"/>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15" name="Google Shape;1115;p162"/>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16" name="Google Shape;1116;p162"/>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17" name="Google Shape;1117;p162"/>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18" name="Google Shape;1118;p16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119" name="Shape 1119"/>
        <p:cNvGrpSpPr/>
        <p:nvPr/>
      </p:nvGrpSpPr>
      <p:grpSpPr>
        <a:xfrm>
          <a:off x="0" y="0"/>
          <a:ext cx="0" cy="0"/>
          <a:chOff x="0" y="0"/>
          <a:chExt cx="0" cy="0"/>
        </a:xfrm>
      </p:grpSpPr>
      <p:sp>
        <p:nvSpPr>
          <p:cNvPr id="1120" name="Google Shape;1120;p16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1121" name="Google Shape;1121;p163"/>
          <p:cNvSpPr txBox="1"/>
          <p:nvPr>
            <p:ph idx="1" type="body"/>
          </p:nvPr>
        </p:nvSpPr>
        <p:spPr>
          <a:xfrm>
            <a:off x="7620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22" name="Google Shape;1122;p163"/>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1123" name="Google Shape;1123;p163"/>
          <p:cNvSpPr txBox="1"/>
          <p:nvPr>
            <p:ph idx="3" type="body"/>
          </p:nvPr>
        </p:nvSpPr>
        <p:spPr>
          <a:xfrm>
            <a:off x="44836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24" name="Google Shape;1124;p163"/>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25" name="Google Shape;1125;p163"/>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26" name="Google Shape;1126;p163"/>
          <p:cNvSpPr txBox="1"/>
          <p:nvPr>
            <p:ph idx="6" type="body"/>
          </p:nvPr>
        </p:nvSpPr>
        <p:spPr>
          <a:xfrm>
            <a:off x="81698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27" name="Google Shape;1127;p163"/>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1128" name="Google Shape;1128;p163"/>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129" name="Google Shape;1129;p163"/>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30" name="Google Shape;1130;p16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131" name="Shape 1131"/>
        <p:cNvGrpSpPr/>
        <p:nvPr/>
      </p:nvGrpSpPr>
      <p:grpSpPr>
        <a:xfrm>
          <a:off x="0" y="0"/>
          <a:ext cx="0" cy="0"/>
          <a:chOff x="0" y="0"/>
          <a:chExt cx="0" cy="0"/>
        </a:xfrm>
      </p:grpSpPr>
      <p:sp>
        <p:nvSpPr>
          <p:cNvPr id="1132" name="Google Shape;1132;p164"/>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3" name="Google Shape;1133;p164"/>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4" name="Google Shape;1134;p164"/>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5" name="Google Shape;1135;p16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1136" name="Google Shape;1136;p164"/>
          <p:cNvSpPr txBox="1"/>
          <p:nvPr>
            <p:ph idx="1"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1137" name="Google Shape;1137;p164"/>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1138" name="Google Shape;1138;p164"/>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39" name="Google Shape;1139;p164"/>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40" name="Google Shape;1140;p164"/>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41" name="Google Shape;1141;p164"/>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42" name="Google Shape;1142;p164"/>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43" name="Google Shape;1143;p16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100" name="Shape 100"/>
        <p:cNvGrpSpPr/>
        <p:nvPr/>
      </p:nvGrpSpPr>
      <p:grpSpPr>
        <a:xfrm>
          <a:off x="0" y="0"/>
          <a:ext cx="0" cy="0"/>
          <a:chOff x="0" y="0"/>
          <a:chExt cx="0" cy="0"/>
        </a:xfrm>
      </p:grpSpPr>
      <p:pic>
        <p:nvPicPr>
          <p:cNvPr descr="A picture containing camera, sitting, man, table&#10;&#10;Description automatically generated" id="101" name="Google Shape;101;p17"/>
          <p:cNvPicPr preferRelativeResize="0"/>
          <p:nvPr/>
        </p:nvPicPr>
        <p:blipFill rotWithShape="1">
          <a:blip r:embed="rId2">
            <a:alphaModFix/>
          </a:blip>
          <a:srcRect b="0" l="0" r="18705" t="0"/>
          <a:stretch/>
        </p:blipFill>
        <p:spPr>
          <a:xfrm>
            <a:off x="2280650" y="0"/>
            <a:ext cx="9911352" cy="6858000"/>
          </a:xfrm>
          <a:prstGeom prst="rect">
            <a:avLst/>
          </a:prstGeom>
          <a:noFill/>
          <a:ln>
            <a:noFill/>
          </a:ln>
        </p:spPr>
      </p:pic>
      <p:pic>
        <p:nvPicPr>
          <p:cNvPr descr="A picture containing person, black, holding, white&#10;&#10;Description automatically generated" id="102" name="Google Shape;102;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 name="Google Shape;103;p17"/>
          <p:cNvSpPr txBox="1"/>
          <p:nvPr>
            <p:ph idx="1" type="body"/>
          </p:nvPr>
        </p:nvSpPr>
        <p:spPr>
          <a:xfrm>
            <a:off x="460980" y="4467420"/>
            <a:ext cx="60933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800">
                <a:solidFill>
                  <a:srgbClr val="9EB7BF"/>
                </a:solidFill>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4" name="Google Shape;104;p17"/>
          <p:cNvSpPr txBox="1"/>
          <p:nvPr>
            <p:ph idx="2" type="body"/>
          </p:nvPr>
        </p:nvSpPr>
        <p:spPr>
          <a:xfrm>
            <a:off x="460980" y="1315763"/>
            <a:ext cx="6093300" cy="29406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000"/>
              </a:spcBef>
              <a:spcAft>
                <a:spcPts val="0"/>
              </a:spcAft>
              <a:buSzPts val="2400"/>
              <a:buNone/>
              <a:defRPr sz="3200">
                <a:solidFill>
                  <a:schemeClr val="lt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05" name="Google Shape;105;p17"/>
          <p:cNvPicPr preferRelativeResize="0"/>
          <p:nvPr/>
        </p:nvPicPr>
        <p:blipFill rotWithShape="1">
          <a:blip r:embed="rId4">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144" name="Shape 1144"/>
        <p:cNvGrpSpPr/>
        <p:nvPr/>
      </p:nvGrpSpPr>
      <p:grpSpPr>
        <a:xfrm>
          <a:off x="0" y="0"/>
          <a:ext cx="0" cy="0"/>
          <a:chOff x="0" y="0"/>
          <a:chExt cx="0" cy="0"/>
        </a:xfrm>
      </p:grpSpPr>
      <p:sp>
        <p:nvSpPr>
          <p:cNvPr id="1145" name="Google Shape;1145;p16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1146" name="Google Shape;1146;p165"/>
          <p:cNvSpPr/>
          <p:nvPr/>
        </p:nvSpPr>
        <p:spPr>
          <a:xfrm>
            <a:off x="6025733"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7" name="Google Shape;1147;p165"/>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48" name="Google Shape;1148;p165"/>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49" name="Google Shape;1149;p165"/>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1150" name="Google Shape;1150;p16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151" name="Shape 1151"/>
        <p:cNvGrpSpPr/>
        <p:nvPr/>
      </p:nvGrpSpPr>
      <p:grpSpPr>
        <a:xfrm>
          <a:off x="0" y="0"/>
          <a:ext cx="0" cy="0"/>
          <a:chOff x="0" y="0"/>
          <a:chExt cx="0" cy="0"/>
        </a:xfrm>
      </p:grpSpPr>
      <p:sp>
        <p:nvSpPr>
          <p:cNvPr id="1152" name="Google Shape;1152;p16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1153" name="Google Shape;1153;p166"/>
          <p:cNvSpPr/>
          <p:nvPr/>
        </p:nvSpPr>
        <p:spPr>
          <a:xfrm>
            <a:off x="609600"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4" name="Google Shape;1154;p166"/>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55" name="Google Shape;1155;p166"/>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56" name="Google Shape;1156;p166"/>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1157" name="Google Shape;1157;p16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158" name="Shape 1158"/>
        <p:cNvGrpSpPr/>
        <p:nvPr/>
      </p:nvGrpSpPr>
      <p:grpSpPr>
        <a:xfrm>
          <a:off x="0" y="0"/>
          <a:ext cx="0" cy="0"/>
          <a:chOff x="0" y="0"/>
          <a:chExt cx="0" cy="0"/>
        </a:xfrm>
      </p:grpSpPr>
      <p:sp>
        <p:nvSpPr>
          <p:cNvPr id="1159" name="Google Shape;1159;p167"/>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0" name="Google Shape;1160;p16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1161" name="Google Shape;1161;p167"/>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162" name="Google Shape;1162;p167"/>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1163" name="Google Shape;1163;p16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164" name="Shape 1164"/>
        <p:cNvGrpSpPr/>
        <p:nvPr/>
      </p:nvGrpSpPr>
      <p:grpSpPr>
        <a:xfrm>
          <a:off x="0" y="0"/>
          <a:ext cx="0" cy="0"/>
          <a:chOff x="0" y="0"/>
          <a:chExt cx="0" cy="0"/>
        </a:xfrm>
      </p:grpSpPr>
      <p:sp>
        <p:nvSpPr>
          <p:cNvPr id="1165" name="Google Shape;1165;p168"/>
          <p:cNvSpPr/>
          <p:nvPr/>
        </p:nvSpPr>
        <p:spPr>
          <a:xfrm>
            <a:off x="61631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6" name="Google Shape;1166;p168"/>
          <p:cNvSpPr/>
          <p:nvPr/>
        </p:nvSpPr>
        <p:spPr>
          <a:xfrm>
            <a:off x="6096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7" name="Google Shape;1167;p168"/>
          <p:cNvSpPr/>
          <p:nvPr/>
        </p:nvSpPr>
        <p:spPr>
          <a:xfrm>
            <a:off x="61631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8" name="Google Shape;1168;p168"/>
          <p:cNvSpPr/>
          <p:nvPr/>
        </p:nvSpPr>
        <p:spPr>
          <a:xfrm>
            <a:off x="6096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9" name="Google Shape;1169;p16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1170" name="Google Shape;1170;p16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1171" name="Google Shape;1171;p168"/>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72" name="Google Shape;1172;p168"/>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73" name="Google Shape;1173;p168"/>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74" name="Google Shape;1174;p168"/>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75" name="Google Shape;1175;p16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176" name="Shape 1176"/>
        <p:cNvGrpSpPr/>
        <p:nvPr/>
      </p:nvGrpSpPr>
      <p:grpSpPr>
        <a:xfrm>
          <a:off x="0" y="0"/>
          <a:ext cx="0" cy="0"/>
          <a:chOff x="0" y="0"/>
          <a:chExt cx="0" cy="0"/>
        </a:xfrm>
      </p:grpSpPr>
      <p:sp>
        <p:nvSpPr>
          <p:cNvPr id="1177" name="Google Shape;1177;p169"/>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78" name="Google Shape;1178;p16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179" name="Shape 1179"/>
        <p:cNvGrpSpPr/>
        <p:nvPr/>
      </p:nvGrpSpPr>
      <p:grpSpPr>
        <a:xfrm>
          <a:off x="0" y="0"/>
          <a:ext cx="0" cy="0"/>
          <a:chOff x="0" y="0"/>
          <a:chExt cx="0" cy="0"/>
        </a:xfrm>
      </p:grpSpPr>
      <p:sp>
        <p:nvSpPr>
          <p:cNvPr id="1180" name="Google Shape;1180;p170"/>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81" name="Google Shape;1181;p17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182" name="Shape 1182"/>
        <p:cNvGrpSpPr/>
        <p:nvPr/>
      </p:nvGrpSpPr>
      <p:grpSpPr>
        <a:xfrm>
          <a:off x="0" y="0"/>
          <a:ext cx="0" cy="0"/>
          <a:chOff x="0" y="0"/>
          <a:chExt cx="0" cy="0"/>
        </a:xfrm>
      </p:grpSpPr>
      <p:sp>
        <p:nvSpPr>
          <p:cNvPr id="1183" name="Google Shape;1183;p171"/>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84" name="Google Shape;1184;p17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185" name="Shape 1185"/>
        <p:cNvGrpSpPr/>
        <p:nvPr/>
      </p:nvGrpSpPr>
      <p:grpSpPr>
        <a:xfrm>
          <a:off x="0" y="0"/>
          <a:ext cx="0" cy="0"/>
          <a:chOff x="0" y="0"/>
          <a:chExt cx="0" cy="0"/>
        </a:xfrm>
      </p:grpSpPr>
      <p:sp>
        <p:nvSpPr>
          <p:cNvPr id="1186" name="Google Shape;1186;p172"/>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87" name="Google Shape;1187;p17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188" name="Google Shape;1188;p172"/>
          <p:cNvPicPr preferRelativeResize="0"/>
          <p:nvPr/>
        </p:nvPicPr>
        <p:blipFill>
          <a:blip r:embed="rId2">
            <a:alphaModFix/>
          </a:blip>
          <a:stretch>
            <a:fillRect/>
          </a:stretch>
        </p:blipFill>
        <p:spPr>
          <a:xfrm>
            <a:off x="10669156" y="6474098"/>
            <a:ext cx="188467" cy="188467"/>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189" name="Shape 1189"/>
        <p:cNvGrpSpPr/>
        <p:nvPr/>
      </p:nvGrpSpPr>
      <p:grpSpPr>
        <a:xfrm>
          <a:off x="0" y="0"/>
          <a:ext cx="0" cy="0"/>
          <a:chOff x="0" y="0"/>
          <a:chExt cx="0" cy="0"/>
        </a:xfrm>
      </p:grpSpPr>
      <p:sp>
        <p:nvSpPr>
          <p:cNvPr id="1190" name="Google Shape;1190;p17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91" name="Google Shape;1191;p173"/>
          <p:cNvSpPr/>
          <p:nvPr/>
        </p:nvSpPr>
        <p:spPr>
          <a:xfrm>
            <a:off x="112282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2" name="Google Shape;1192;p17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193" name="Google Shape;1193;p173"/>
          <p:cNvSpPr/>
          <p:nvPr/>
        </p:nvSpPr>
        <p:spPr>
          <a:xfrm>
            <a:off x="10207767"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4" name="Google Shape;1194;p173"/>
          <p:cNvSpPr/>
          <p:nvPr/>
        </p:nvSpPr>
        <p:spPr>
          <a:xfrm rot="10800000">
            <a:off x="10207767"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5" name="Google Shape;1195;p173"/>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6" name="Google Shape;1196;p173"/>
          <p:cNvSpPr/>
          <p:nvPr/>
        </p:nvSpPr>
        <p:spPr>
          <a:xfrm rot="-5400000">
            <a:off x="11219767"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7" name="Google Shape;1197;p173"/>
          <p:cNvSpPr/>
          <p:nvPr/>
        </p:nvSpPr>
        <p:spPr>
          <a:xfrm>
            <a:off x="8241900"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8" name="Google Shape;1198;p173"/>
          <p:cNvSpPr/>
          <p:nvPr/>
        </p:nvSpPr>
        <p:spPr>
          <a:xfrm>
            <a:off x="8871100"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9" name="Google Shape;1199;p173"/>
          <p:cNvSpPr/>
          <p:nvPr/>
        </p:nvSpPr>
        <p:spPr>
          <a:xfrm>
            <a:off x="9971233"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200" name="Shape 1200"/>
        <p:cNvGrpSpPr/>
        <p:nvPr/>
      </p:nvGrpSpPr>
      <p:grpSpPr>
        <a:xfrm>
          <a:off x="0" y="0"/>
          <a:ext cx="0" cy="0"/>
          <a:chOff x="0" y="0"/>
          <a:chExt cx="0" cy="0"/>
        </a:xfrm>
      </p:grpSpPr>
      <p:sp>
        <p:nvSpPr>
          <p:cNvPr id="1201" name="Google Shape;1201;p174"/>
          <p:cNvSpPr/>
          <p:nvPr/>
        </p:nvSpPr>
        <p:spPr>
          <a:xfrm rot="10800000">
            <a:off x="10362767"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2" name="Google Shape;1202;p174"/>
          <p:cNvSpPr/>
          <p:nvPr/>
        </p:nvSpPr>
        <p:spPr>
          <a:xfrm rot="10800000">
            <a:off x="10511567"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203" name="Google Shape;1203;p174"/>
          <p:cNvSpPr/>
          <p:nvPr/>
        </p:nvSpPr>
        <p:spPr>
          <a:xfrm rot="10800000">
            <a:off x="10655533"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1204" name="Google Shape;1204;p174"/>
          <p:cNvCxnSpPr>
            <a:stCxn id="1203" idx="2"/>
          </p:cNvCxnSpPr>
          <p:nvPr/>
        </p:nvCxnSpPr>
        <p:spPr>
          <a:xfrm rot="10800000">
            <a:off x="106555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205" name="Google Shape;1205;p174"/>
          <p:cNvCxnSpPr>
            <a:stCxn id="1201" idx="2"/>
          </p:cNvCxnSpPr>
          <p:nvPr/>
        </p:nvCxnSpPr>
        <p:spPr>
          <a:xfrm rot="10800000">
            <a:off x="103627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206" name="Google Shape;1206;p174"/>
          <p:cNvCxnSpPr>
            <a:stCxn id="1202" idx="2"/>
          </p:cNvCxnSpPr>
          <p:nvPr/>
        </p:nvCxnSpPr>
        <p:spPr>
          <a:xfrm rot="10800000">
            <a:off x="105115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207" name="Google Shape;1207;p174"/>
          <p:cNvCxnSpPr>
            <a:stCxn id="1203" idx="0"/>
          </p:cNvCxnSpPr>
          <p:nvPr/>
        </p:nvCxnSpPr>
        <p:spPr>
          <a:xfrm>
            <a:off x="10941583" y="2561733"/>
            <a:ext cx="326100" cy="0"/>
          </a:xfrm>
          <a:prstGeom prst="straightConnector1">
            <a:avLst/>
          </a:prstGeom>
          <a:noFill/>
          <a:ln cap="flat" cmpd="sng" w="9525">
            <a:solidFill>
              <a:schemeClr val="lt2"/>
            </a:solidFill>
            <a:prstDash val="solid"/>
            <a:round/>
            <a:headEnd len="med" w="med" type="none"/>
            <a:tailEnd len="med" w="med" type="none"/>
          </a:ln>
        </p:spPr>
      </p:cxnSp>
      <p:cxnSp>
        <p:nvCxnSpPr>
          <p:cNvPr id="1208" name="Google Shape;1208;p174"/>
          <p:cNvCxnSpPr>
            <a:stCxn id="1202" idx="0"/>
          </p:cNvCxnSpPr>
          <p:nvPr/>
        </p:nvCxnSpPr>
        <p:spPr>
          <a:xfrm>
            <a:off x="1086991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209" name="Google Shape;1209;p174"/>
          <p:cNvCxnSpPr>
            <a:stCxn id="1201" idx="0"/>
          </p:cNvCxnSpPr>
          <p:nvPr/>
        </p:nvCxnSpPr>
        <p:spPr>
          <a:xfrm>
            <a:off x="10795517" y="2855267"/>
            <a:ext cx="456900" cy="0"/>
          </a:xfrm>
          <a:prstGeom prst="straightConnector1">
            <a:avLst/>
          </a:prstGeom>
          <a:noFill/>
          <a:ln cap="flat" cmpd="sng" w="9525">
            <a:solidFill>
              <a:schemeClr val="lt2"/>
            </a:solidFill>
            <a:prstDash val="solid"/>
            <a:round/>
            <a:headEnd len="med" w="med" type="none"/>
            <a:tailEnd len="med" w="med" type="none"/>
          </a:ln>
        </p:spPr>
      </p:cxnSp>
      <p:sp>
        <p:nvSpPr>
          <p:cNvPr id="1210" name="Google Shape;1210;p17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11" name="Google Shape;1211;p174"/>
          <p:cNvSpPr/>
          <p:nvPr/>
        </p:nvSpPr>
        <p:spPr>
          <a:xfrm>
            <a:off x="102526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2" name="Google Shape;1212;p17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213" name="Google Shape;1213;p174"/>
          <p:cNvSpPr/>
          <p:nvPr/>
        </p:nvSpPr>
        <p:spPr>
          <a:xfrm>
            <a:off x="10207767"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4" name="Google Shape;1214;p174"/>
          <p:cNvSpPr/>
          <p:nvPr/>
        </p:nvSpPr>
        <p:spPr>
          <a:xfrm rot="-5400000">
            <a:off x="10207767"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5" name="Google Shape;1215;p174"/>
          <p:cNvSpPr/>
          <p:nvPr/>
        </p:nvSpPr>
        <p:spPr>
          <a:xfrm>
            <a:off x="11228267"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6" name="Google Shape;1216;p174"/>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7" name="Google Shape;1217;p174"/>
          <p:cNvSpPr/>
          <p:nvPr/>
        </p:nvSpPr>
        <p:spPr>
          <a:xfrm>
            <a:off x="9726567"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8" name="Google Shape;1218;p174"/>
          <p:cNvSpPr/>
          <p:nvPr/>
        </p:nvSpPr>
        <p:spPr>
          <a:xfrm>
            <a:off x="8871100"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9" name="Google Shape;1219;p174"/>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106" name="Shape 106"/>
        <p:cNvGrpSpPr/>
        <p:nvPr/>
      </p:nvGrpSpPr>
      <p:grpSpPr>
        <a:xfrm>
          <a:off x="0" y="0"/>
          <a:ext cx="0" cy="0"/>
          <a:chOff x="0" y="0"/>
          <a:chExt cx="0" cy="0"/>
        </a:xfrm>
      </p:grpSpPr>
      <p:pic>
        <p:nvPicPr>
          <p:cNvPr descr="A close up of a logo&#10;&#10;Description automatically generated" id="107" name="Google Shape;107;p1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8" name="Google Shape;108;p18"/>
          <p:cNvSpPr txBox="1"/>
          <p:nvPr>
            <p:ph idx="1" type="body"/>
          </p:nvPr>
        </p:nvSpPr>
        <p:spPr>
          <a:xfrm>
            <a:off x="460980" y="4467420"/>
            <a:ext cx="60933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800">
                <a:solidFill>
                  <a:schemeClr val="accent3"/>
                </a:solidFill>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9" name="Google Shape;109;p18"/>
          <p:cNvSpPr txBox="1"/>
          <p:nvPr>
            <p:ph idx="2" type="body"/>
          </p:nvPr>
        </p:nvSpPr>
        <p:spPr>
          <a:xfrm>
            <a:off x="460980" y="1315763"/>
            <a:ext cx="6093300" cy="29406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000"/>
              </a:spcBef>
              <a:spcAft>
                <a:spcPts val="0"/>
              </a:spcAft>
              <a:buSzPts val="2400"/>
              <a:buNone/>
              <a:defRPr sz="3200">
                <a:solidFill>
                  <a:schemeClr val="accent1"/>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220" name="Shape 1220"/>
        <p:cNvGrpSpPr/>
        <p:nvPr/>
      </p:nvGrpSpPr>
      <p:grpSpPr>
        <a:xfrm>
          <a:off x="0" y="0"/>
          <a:ext cx="0" cy="0"/>
          <a:chOff x="0" y="0"/>
          <a:chExt cx="0" cy="0"/>
        </a:xfrm>
      </p:grpSpPr>
      <p:sp>
        <p:nvSpPr>
          <p:cNvPr id="1221" name="Google Shape;1221;p17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22" name="Google Shape;1222;p175"/>
          <p:cNvSpPr/>
          <p:nvPr/>
        </p:nvSpPr>
        <p:spPr>
          <a:xfrm>
            <a:off x="10222833"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3" name="Google Shape;1223;p175"/>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4" name="Google Shape;1224;p17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225" name="Google Shape;1225;p175"/>
          <p:cNvSpPr/>
          <p:nvPr/>
        </p:nvSpPr>
        <p:spPr>
          <a:xfrm rot="10800000">
            <a:off x="10205083"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6" name="Google Shape;1226;p175"/>
          <p:cNvSpPr/>
          <p:nvPr/>
        </p:nvSpPr>
        <p:spPr>
          <a:xfrm rot="-5400000">
            <a:off x="10207767"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7" name="Google Shape;1227;p175"/>
          <p:cNvSpPr/>
          <p:nvPr/>
        </p:nvSpPr>
        <p:spPr>
          <a:xfrm rot="-5400000">
            <a:off x="8289638"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28" name="Google Shape;1228;p175"/>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9" name="Google Shape;1229;p175"/>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0" name="Google Shape;1230;p175"/>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1" name="Google Shape;1231;p175"/>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232" name="Google Shape;1232;p175"/>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233" name="Google Shape;1233;p175"/>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234" name="Google Shape;1234;p175"/>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235" name="Google Shape;1235;p175"/>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236" name="Google Shape;1236;p175"/>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237" name="Shape 1237"/>
        <p:cNvGrpSpPr/>
        <p:nvPr/>
      </p:nvGrpSpPr>
      <p:grpSpPr>
        <a:xfrm>
          <a:off x="0" y="0"/>
          <a:ext cx="0" cy="0"/>
          <a:chOff x="0" y="0"/>
          <a:chExt cx="0" cy="0"/>
        </a:xfrm>
      </p:grpSpPr>
      <p:sp>
        <p:nvSpPr>
          <p:cNvPr id="1238" name="Google Shape;1238;p17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39" name="Google Shape;1239;p176"/>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0" name="Google Shape;1240;p17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241" name="Google Shape;1241;p176"/>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2" name="Google Shape;1242;p176"/>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3" name="Google Shape;1243;p176"/>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4" name="Google Shape;1244;p176"/>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lt2"/>
              </a:solidFill>
            </a:endParaRPr>
          </a:p>
        </p:txBody>
      </p:sp>
      <p:sp>
        <p:nvSpPr>
          <p:cNvPr id="1245" name="Google Shape;1245;p176"/>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6" name="Google Shape;1246;p176"/>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7" name="Google Shape;1247;p176"/>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248" name="Shape 1248"/>
        <p:cNvGrpSpPr/>
        <p:nvPr/>
      </p:nvGrpSpPr>
      <p:grpSpPr>
        <a:xfrm>
          <a:off x="0" y="0"/>
          <a:ext cx="0" cy="0"/>
          <a:chOff x="0" y="0"/>
          <a:chExt cx="0" cy="0"/>
        </a:xfrm>
      </p:grpSpPr>
      <p:sp>
        <p:nvSpPr>
          <p:cNvPr id="1249" name="Google Shape;1249;p177"/>
          <p:cNvSpPr/>
          <p:nvPr/>
        </p:nvSpPr>
        <p:spPr>
          <a:xfrm rot="10800000">
            <a:off x="10362767"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250" name="Google Shape;1250;p177"/>
          <p:cNvSpPr/>
          <p:nvPr/>
        </p:nvSpPr>
        <p:spPr>
          <a:xfrm rot="10800000">
            <a:off x="10511567"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251" name="Google Shape;1251;p177"/>
          <p:cNvSpPr/>
          <p:nvPr/>
        </p:nvSpPr>
        <p:spPr>
          <a:xfrm rot="10800000">
            <a:off x="10655533"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1252" name="Google Shape;1252;p177"/>
          <p:cNvCxnSpPr>
            <a:stCxn id="1251" idx="2"/>
          </p:cNvCxnSpPr>
          <p:nvPr/>
        </p:nvCxnSpPr>
        <p:spPr>
          <a:xfrm rot="10800000">
            <a:off x="106555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1253" name="Google Shape;1253;p177"/>
          <p:cNvCxnSpPr>
            <a:stCxn id="1249" idx="2"/>
          </p:cNvCxnSpPr>
          <p:nvPr/>
        </p:nvCxnSpPr>
        <p:spPr>
          <a:xfrm rot="10800000">
            <a:off x="103627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1254" name="Google Shape;1254;p177"/>
          <p:cNvCxnSpPr>
            <a:stCxn id="1250" idx="2"/>
          </p:cNvCxnSpPr>
          <p:nvPr/>
        </p:nvCxnSpPr>
        <p:spPr>
          <a:xfrm rot="10800000">
            <a:off x="105115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1255" name="Google Shape;1255;p177"/>
          <p:cNvCxnSpPr>
            <a:stCxn id="1251" idx="0"/>
          </p:cNvCxnSpPr>
          <p:nvPr/>
        </p:nvCxnSpPr>
        <p:spPr>
          <a:xfrm>
            <a:off x="10941583" y="2561733"/>
            <a:ext cx="326100" cy="0"/>
          </a:xfrm>
          <a:prstGeom prst="straightConnector1">
            <a:avLst/>
          </a:prstGeom>
          <a:noFill/>
          <a:ln cap="flat" cmpd="sng" w="9525">
            <a:solidFill>
              <a:schemeClr val="dk2"/>
            </a:solidFill>
            <a:prstDash val="solid"/>
            <a:round/>
            <a:headEnd len="med" w="med" type="none"/>
            <a:tailEnd len="med" w="med" type="none"/>
          </a:ln>
        </p:spPr>
      </p:cxnSp>
      <p:cxnSp>
        <p:nvCxnSpPr>
          <p:cNvPr id="1256" name="Google Shape;1256;p177"/>
          <p:cNvCxnSpPr>
            <a:stCxn id="1250" idx="0"/>
          </p:cNvCxnSpPr>
          <p:nvPr/>
        </p:nvCxnSpPr>
        <p:spPr>
          <a:xfrm>
            <a:off x="1086991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1257" name="Google Shape;1257;p177"/>
          <p:cNvCxnSpPr>
            <a:stCxn id="1249" idx="0"/>
          </p:cNvCxnSpPr>
          <p:nvPr/>
        </p:nvCxnSpPr>
        <p:spPr>
          <a:xfrm>
            <a:off x="10795517" y="2855267"/>
            <a:ext cx="456900" cy="0"/>
          </a:xfrm>
          <a:prstGeom prst="straightConnector1">
            <a:avLst/>
          </a:prstGeom>
          <a:noFill/>
          <a:ln cap="flat" cmpd="sng" w="9525">
            <a:solidFill>
              <a:schemeClr val="dk2"/>
            </a:solidFill>
            <a:prstDash val="solid"/>
            <a:round/>
            <a:headEnd len="med" w="med" type="none"/>
            <a:tailEnd len="med" w="med" type="none"/>
          </a:ln>
        </p:spPr>
      </p:cxnSp>
      <p:sp>
        <p:nvSpPr>
          <p:cNvPr id="1258" name="Google Shape;1258;p17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59" name="Google Shape;1259;p177"/>
          <p:cNvSpPr/>
          <p:nvPr/>
        </p:nvSpPr>
        <p:spPr>
          <a:xfrm>
            <a:off x="102526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0" name="Google Shape;1260;p17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261" name="Google Shape;1261;p177"/>
          <p:cNvSpPr/>
          <p:nvPr/>
        </p:nvSpPr>
        <p:spPr>
          <a:xfrm>
            <a:off x="10207767"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2" name="Google Shape;1262;p177"/>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3" name="Google Shape;1263;p177"/>
          <p:cNvSpPr/>
          <p:nvPr/>
        </p:nvSpPr>
        <p:spPr>
          <a:xfrm>
            <a:off x="11228267"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4" name="Google Shape;1264;p177"/>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5" name="Google Shape;1265;p177"/>
          <p:cNvSpPr/>
          <p:nvPr/>
        </p:nvSpPr>
        <p:spPr>
          <a:xfrm>
            <a:off x="9726567"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6" name="Google Shape;1266;p177"/>
          <p:cNvSpPr/>
          <p:nvPr/>
        </p:nvSpPr>
        <p:spPr>
          <a:xfrm>
            <a:off x="8871100"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7" name="Google Shape;1267;p177"/>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268" name="Shape 1268"/>
        <p:cNvGrpSpPr/>
        <p:nvPr/>
      </p:nvGrpSpPr>
      <p:grpSpPr>
        <a:xfrm>
          <a:off x="0" y="0"/>
          <a:ext cx="0" cy="0"/>
          <a:chOff x="0" y="0"/>
          <a:chExt cx="0" cy="0"/>
        </a:xfrm>
      </p:grpSpPr>
      <p:sp>
        <p:nvSpPr>
          <p:cNvPr id="1269" name="Google Shape;1269;p17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70" name="Google Shape;1270;p178"/>
          <p:cNvSpPr/>
          <p:nvPr/>
        </p:nvSpPr>
        <p:spPr>
          <a:xfrm>
            <a:off x="10222833"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1" name="Google Shape;1271;p178"/>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2" name="Google Shape;1272;p17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273" name="Google Shape;1273;p178"/>
          <p:cNvSpPr/>
          <p:nvPr/>
        </p:nvSpPr>
        <p:spPr>
          <a:xfrm rot="10800000">
            <a:off x="10205083"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4" name="Google Shape;1274;p178"/>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5" name="Google Shape;1275;p178"/>
          <p:cNvSpPr/>
          <p:nvPr/>
        </p:nvSpPr>
        <p:spPr>
          <a:xfrm rot="-5400000">
            <a:off x="8289638"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76" name="Google Shape;1276;p178"/>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7" name="Google Shape;1277;p178"/>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8" name="Google Shape;1278;p178"/>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9" name="Google Shape;1279;p178"/>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280" name="Google Shape;1280;p178"/>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281" name="Google Shape;1281;p178"/>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282" name="Google Shape;1282;p178"/>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283" name="Google Shape;1283;p178"/>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284" name="Google Shape;1284;p178"/>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285" name="Shape 1285"/>
        <p:cNvGrpSpPr/>
        <p:nvPr/>
      </p:nvGrpSpPr>
      <p:grpSpPr>
        <a:xfrm>
          <a:off x="0" y="0"/>
          <a:ext cx="0" cy="0"/>
          <a:chOff x="0" y="0"/>
          <a:chExt cx="0" cy="0"/>
        </a:xfrm>
      </p:grpSpPr>
      <p:pic>
        <p:nvPicPr>
          <p:cNvPr id="1286" name="Google Shape;1286;p179"/>
          <p:cNvPicPr preferRelativeResize="0"/>
          <p:nvPr/>
        </p:nvPicPr>
        <p:blipFill rotWithShape="1">
          <a:blip r:embed="rId2">
            <a:alphaModFix/>
          </a:blip>
          <a:srcRect b="0" l="0" r="0" t="0"/>
          <a:stretch/>
        </p:blipFill>
        <p:spPr>
          <a:xfrm>
            <a:off x="3021967" y="2819733"/>
            <a:ext cx="6148098" cy="974509"/>
          </a:xfrm>
          <a:prstGeom prst="rect">
            <a:avLst/>
          </a:prstGeom>
          <a:noFill/>
          <a:ln>
            <a:noFill/>
          </a:ln>
        </p:spPr>
      </p:pic>
      <p:sp>
        <p:nvSpPr>
          <p:cNvPr id="1287" name="Google Shape;1287;p17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288" name="Shape 1288"/>
        <p:cNvGrpSpPr/>
        <p:nvPr/>
      </p:nvGrpSpPr>
      <p:grpSpPr>
        <a:xfrm>
          <a:off x="0" y="0"/>
          <a:ext cx="0" cy="0"/>
          <a:chOff x="0" y="0"/>
          <a:chExt cx="0" cy="0"/>
        </a:xfrm>
      </p:grpSpPr>
      <p:pic>
        <p:nvPicPr>
          <p:cNvPr id="1289" name="Google Shape;1289;p180"/>
          <p:cNvPicPr preferRelativeResize="0"/>
          <p:nvPr/>
        </p:nvPicPr>
        <p:blipFill>
          <a:blip r:embed="rId2">
            <a:alphaModFix/>
          </a:blip>
          <a:stretch>
            <a:fillRect/>
          </a:stretch>
        </p:blipFill>
        <p:spPr>
          <a:xfrm>
            <a:off x="3021951" y="2819747"/>
            <a:ext cx="6148101" cy="978035"/>
          </a:xfrm>
          <a:prstGeom prst="rect">
            <a:avLst/>
          </a:prstGeom>
          <a:noFill/>
          <a:ln>
            <a:noFill/>
          </a:ln>
        </p:spPr>
      </p:pic>
      <p:sp>
        <p:nvSpPr>
          <p:cNvPr id="1290" name="Google Shape;1290;p18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1" name="Shape 1291"/>
        <p:cNvGrpSpPr/>
        <p:nvPr/>
      </p:nvGrpSpPr>
      <p:grpSpPr>
        <a:xfrm>
          <a:off x="0" y="0"/>
          <a:ext cx="0" cy="0"/>
          <a:chOff x="0" y="0"/>
          <a:chExt cx="0" cy="0"/>
        </a:xfrm>
      </p:grpSpPr>
      <p:sp>
        <p:nvSpPr>
          <p:cNvPr id="1292" name="Google Shape;1292;p181"/>
          <p:cNvSpPr txBox="1"/>
          <p:nvPr>
            <p:ph idx="12" type="sldNum"/>
          </p:nvPr>
        </p:nvSpPr>
        <p:spPr>
          <a:xfrm>
            <a:off x="10869294" y="6351634"/>
            <a:ext cx="6669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93" name="Shape 1293"/>
        <p:cNvGrpSpPr/>
        <p:nvPr/>
      </p:nvGrpSpPr>
      <p:grpSpPr>
        <a:xfrm>
          <a:off x="0" y="0"/>
          <a:ext cx="0" cy="0"/>
          <a:chOff x="0" y="0"/>
          <a:chExt cx="0" cy="0"/>
        </a:xfrm>
      </p:grpSpPr>
      <p:sp>
        <p:nvSpPr>
          <p:cNvPr id="1294" name="Google Shape;1294;p182"/>
          <p:cNvSpPr txBox="1"/>
          <p:nvPr>
            <p:ph type="title"/>
          </p:nvPr>
        </p:nvSpPr>
        <p:spPr>
          <a:xfrm>
            <a:off x="455987" y="556374"/>
            <a:ext cx="11297400" cy="813900"/>
          </a:xfrm>
          <a:prstGeom prst="rect">
            <a:avLst/>
          </a:prstGeom>
          <a:noFill/>
          <a:ln>
            <a:noFill/>
          </a:ln>
        </p:spPr>
        <p:txBody>
          <a:bodyPr anchorCtr="0" anchor="t" bIns="91425" lIns="0" spcFirstLastPara="1" rIns="146275" wrap="square" tIns="91425">
            <a:noAutofit/>
          </a:bodyPr>
          <a:lstStyle>
            <a:lvl1pPr lvl="0" rtl="0" algn="l">
              <a:lnSpc>
                <a:spcPct val="90000"/>
              </a:lnSpc>
              <a:spcBef>
                <a:spcPts val="0"/>
              </a:spcBef>
              <a:spcAft>
                <a:spcPts val="0"/>
              </a:spcAft>
              <a:buClr>
                <a:schemeClr val="dk1"/>
              </a:buClr>
              <a:buSzPts val="1700"/>
              <a:buNone/>
              <a:defRPr/>
            </a:lvl1pPr>
            <a:lvl2pPr lvl="1" rtl="0" algn="l">
              <a:lnSpc>
                <a:spcPct val="100000"/>
              </a:lnSpc>
              <a:spcBef>
                <a:spcPts val="0"/>
              </a:spcBef>
              <a:spcAft>
                <a:spcPts val="0"/>
              </a:spcAft>
              <a:buSzPts val="13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300"/>
              <a:buNone/>
              <a:defRPr/>
            </a:lvl5pPr>
            <a:lvl6pPr lvl="5" rtl="0" algn="l">
              <a:lnSpc>
                <a:spcPct val="100000"/>
              </a:lnSpc>
              <a:spcBef>
                <a:spcPts val="0"/>
              </a:spcBef>
              <a:spcAft>
                <a:spcPts val="0"/>
              </a:spcAft>
              <a:buSzPts val="1300"/>
              <a:buNone/>
              <a:defRPr/>
            </a:lvl6pPr>
            <a:lvl7pPr lvl="6" rtl="0" algn="l">
              <a:lnSpc>
                <a:spcPct val="100000"/>
              </a:lnSpc>
              <a:spcBef>
                <a:spcPts val="0"/>
              </a:spcBef>
              <a:spcAft>
                <a:spcPts val="0"/>
              </a:spcAft>
              <a:buSzPts val="1300"/>
              <a:buNone/>
              <a:defRPr/>
            </a:lvl7pPr>
            <a:lvl8pPr lvl="7" rtl="0" algn="l">
              <a:lnSpc>
                <a:spcPct val="100000"/>
              </a:lnSpc>
              <a:spcBef>
                <a:spcPts val="0"/>
              </a:spcBef>
              <a:spcAft>
                <a:spcPts val="0"/>
              </a:spcAft>
              <a:buSzPts val="1300"/>
              <a:buNone/>
              <a:defRPr/>
            </a:lvl8pPr>
            <a:lvl9pPr lvl="8" rtl="0" algn="l">
              <a:lnSpc>
                <a:spcPct val="100000"/>
              </a:lnSpc>
              <a:spcBef>
                <a:spcPts val="0"/>
              </a:spcBef>
              <a:spcAft>
                <a:spcPts val="0"/>
              </a:spcAft>
              <a:buSzPts val="13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 2">
    <p:spTree>
      <p:nvGrpSpPr>
        <p:cNvPr id="1295" name="Shape 1295"/>
        <p:cNvGrpSpPr/>
        <p:nvPr/>
      </p:nvGrpSpPr>
      <p:grpSpPr>
        <a:xfrm>
          <a:off x="0" y="0"/>
          <a:ext cx="0" cy="0"/>
          <a:chOff x="0" y="0"/>
          <a:chExt cx="0" cy="0"/>
        </a:xfrm>
      </p:grpSpPr>
      <p:sp>
        <p:nvSpPr>
          <p:cNvPr id="1296" name="Google Shape;1296;p18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97" name="Google Shape;1297;p183"/>
          <p:cNvSpPr txBox="1"/>
          <p:nvPr>
            <p:ph idx="1" type="body"/>
          </p:nvPr>
        </p:nvSpPr>
        <p:spPr>
          <a:xfrm>
            <a:off x="460547" y="1567543"/>
            <a:ext cx="11259900" cy="43110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 No Logo">
  <p:cSld name="Title Only_1">
    <p:spTree>
      <p:nvGrpSpPr>
        <p:cNvPr id="1298" name="Shape 1298"/>
        <p:cNvGrpSpPr/>
        <p:nvPr/>
      </p:nvGrpSpPr>
      <p:grpSpPr>
        <a:xfrm>
          <a:off x="0" y="0"/>
          <a:ext cx="0" cy="0"/>
          <a:chOff x="0" y="0"/>
          <a:chExt cx="0" cy="0"/>
        </a:xfrm>
      </p:grpSpPr>
      <p:sp>
        <p:nvSpPr>
          <p:cNvPr id="1299" name="Google Shape;1299;p18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00" name="Google Shape;1300;p184"/>
          <p:cNvSpPr/>
          <p:nvPr/>
        </p:nvSpPr>
        <p:spPr>
          <a:xfrm>
            <a:off x="283750" y="6184075"/>
            <a:ext cx="1634100" cy="52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110" name="Shape 110"/>
        <p:cNvGrpSpPr/>
        <p:nvPr/>
      </p:nvGrpSpPr>
      <p:grpSpPr>
        <a:xfrm>
          <a:off x="0" y="0"/>
          <a:ext cx="0" cy="0"/>
          <a:chOff x="0" y="0"/>
          <a:chExt cx="0" cy="0"/>
        </a:xfrm>
      </p:grpSpPr>
      <p:pic>
        <p:nvPicPr>
          <p:cNvPr descr="A picture containing light, black, large, white&#10;&#10;Description automatically generated" id="111" name="Google Shape;111;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2" name="Google Shape;112;p19"/>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13" name="Google Shape;113;p19"/>
          <p:cNvPicPr preferRelativeResize="0"/>
          <p:nvPr/>
        </p:nvPicPr>
        <p:blipFill rotWithShape="1">
          <a:blip r:embed="rId3">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01" name="Shape 1301"/>
        <p:cNvGrpSpPr/>
        <p:nvPr/>
      </p:nvGrpSpPr>
      <p:grpSpPr>
        <a:xfrm>
          <a:off x="0" y="0"/>
          <a:ext cx="0" cy="0"/>
          <a:chOff x="0" y="0"/>
          <a:chExt cx="0" cy="0"/>
        </a:xfrm>
      </p:grpSpPr>
      <p:sp>
        <p:nvSpPr>
          <p:cNvPr id="1302" name="Google Shape;1302;p18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spcBef>
                <a:spcPts val="0"/>
              </a:spcBef>
              <a:spcAft>
                <a:spcPts val="0"/>
              </a:spcAft>
              <a:buClr>
                <a:schemeClr val="lt1"/>
              </a:buClr>
              <a:buSzPts val="3700"/>
              <a:buFont typeface="Source Sans Pro"/>
              <a:buNone/>
              <a:defRPr/>
            </a:lvl1pPr>
            <a:lvl2pPr lvl="1" rtl="0" algn="l">
              <a:spcBef>
                <a:spcPts val="0"/>
              </a:spcBef>
              <a:spcAft>
                <a:spcPts val="0"/>
              </a:spcAft>
              <a:buClr>
                <a:schemeClr val="dk1"/>
              </a:buClr>
              <a:buSzPts val="3700"/>
              <a:buFont typeface="Arial"/>
              <a:buNone/>
              <a:defRPr/>
            </a:lvl2pPr>
            <a:lvl3pPr lvl="2" rtl="0" algn="l">
              <a:spcBef>
                <a:spcPts val="0"/>
              </a:spcBef>
              <a:spcAft>
                <a:spcPts val="0"/>
              </a:spcAft>
              <a:buClr>
                <a:schemeClr val="dk1"/>
              </a:buClr>
              <a:buSzPts val="3700"/>
              <a:buFont typeface="Arial"/>
              <a:buNone/>
              <a:defRPr/>
            </a:lvl3pPr>
            <a:lvl4pPr lvl="3" rtl="0" algn="l">
              <a:spcBef>
                <a:spcPts val="0"/>
              </a:spcBef>
              <a:spcAft>
                <a:spcPts val="0"/>
              </a:spcAft>
              <a:buClr>
                <a:schemeClr val="dk1"/>
              </a:buClr>
              <a:buSzPts val="3700"/>
              <a:buFont typeface="Arial"/>
              <a:buNone/>
              <a:defRPr/>
            </a:lvl4pPr>
            <a:lvl5pPr lvl="4" rtl="0" algn="l">
              <a:spcBef>
                <a:spcPts val="0"/>
              </a:spcBef>
              <a:spcAft>
                <a:spcPts val="0"/>
              </a:spcAft>
              <a:buClr>
                <a:schemeClr val="dk1"/>
              </a:buClr>
              <a:buSzPts val="3700"/>
              <a:buFont typeface="Arial"/>
              <a:buNone/>
              <a:defRPr/>
            </a:lvl5pPr>
            <a:lvl6pPr lvl="5" rtl="0" algn="l">
              <a:spcBef>
                <a:spcPts val="0"/>
              </a:spcBef>
              <a:spcAft>
                <a:spcPts val="0"/>
              </a:spcAft>
              <a:buClr>
                <a:schemeClr val="dk1"/>
              </a:buClr>
              <a:buSzPts val="3700"/>
              <a:buFont typeface="Arial"/>
              <a:buNone/>
              <a:defRPr/>
            </a:lvl6pPr>
            <a:lvl7pPr lvl="6" rtl="0" algn="l">
              <a:spcBef>
                <a:spcPts val="0"/>
              </a:spcBef>
              <a:spcAft>
                <a:spcPts val="0"/>
              </a:spcAft>
              <a:buClr>
                <a:schemeClr val="dk1"/>
              </a:buClr>
              <a:buSzPts val="3700"/>
              <a:buFont typeface="Arial"/>
              <a:buNone/>
              <a:defRPr/>
            </a:lvl7pPr>
            <a:lvl8pPr lvl="7" rtl="0" algn="l">
              <a:spcBef>
                <a:spcPts val="0"/>
              </a:spcBef>
              <a:spcAft>
                <a:spcPts val="0"/>
              </a:spcAft>
              <a:buClr>
                <a:schemeClr val="dk1"/>
              </a:buClr>
              <a:buSzPts val="3700"/>
              <a:buFont typeface="Arial"/>
              <a:buNone/>
              <a:defRPr/>
            </a:lvl8pPr>
            <a:lvl9pPr lvl="8" rtl="0" algn="l">
              <a:spcBef>
                <a:spcPts val="0"/>
              </a:spcBef>
              <a:spcAft>
                <a:spcPts val="0"/>
              </a:spcAft>
              <a:buClr>
                <a:schemeClr val="dk1"/>
              </a:buClr>
              <a:buSzPts val="3700"/>
              <a:buFont typeface="Arial"/>
              <a:buNone/>
              <a:defRPr/>
            </a:lvl9pPr>
          </a:lstStyle>
          <a:p/>
        </p:txBody>
      </p:sp>
      <p:sp>
        <p:nvSpPr>
          <p:cNvPr id="1303" name="Google Shape;1303;p18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00000"/>
              </a:lnSpc>
              <a:spcBef>
                <a:spcPts val="0"/>
              </a:spcBef>
              <a:spcAft>
                <a:spcPts val="0"/>
              </a:spcAft>
              <a:buClr>
                <a:schemeClr val="lt1"/>
              </a:buClr>
              <a:buSzPts val="2400"/>
              <a:buChar char="●"/>
              <a:defRPr/>
            </a:lvl1pPr>
            <a:lvl2pPr indent="-349250" lvl="1" marL="914400" rtl="0" algn="l">
              <a:lnSpc>
                <a:spcPct val="100000"/>
              </a:lnSpc>
              <a:spcBef>
                <a:spcPts val="2100"/>
              </a:spcBef>
              <a:spcAft>
                <a:spcPts val="0"/>
              </a:spcAft>
              <a:buClr>
                <a:schemeClr val="lt1"/>
              </a:buClr>
              <a:buSzPts val="1900"/>
              <a:buChar char="○"/>
              <a:defRPr/>
            </a:lvl2pPr>
            <a:lvl3pPr indent="-349250" lvl="2" marL="1371600" rtl="0" algn="l">
              <a:lnSpc>
                <a:spcPct val="100000"/>
              </a:lnSpc>
              <a:spcBef>
                <a:spcPts val="2100"/>
              </a:spcBef>
              <a:spcAft>
                <a:spcPts val="0"/>
              </a:spcAft>
              <a:buClr>
                <a:schemeClr val="lt1"/>
              </a:buClr>
              <a:buSzPts val="1900"/>
              <a:buChar char="■"/>
              <a:defRPr/>
            </a:lvl3pPr>
            <a:lvl4pPr indent="-349250" lvl="3" marL="1828800" rtl="0" algn="l">
              <a:lnSpc>
                <a:spcPct val="100000"/>
              </a:lnSpc>
              <a:spcBef>
                <a:spcPts val="2100"/>
              </a:spcBef>
              <a:spcAft>
                <a:spcPts val="0"/>
              </a:spcAft>
              <a:buClr>
                <a:schemeClr val="lt1"/>
              </a:buClr>
              <a:buSzPts val="1900"/>
              <a:buChar char="●"/>
              <a:defRPr/>
            </a:lvl4pPr>
            <a:lvl5pPr indent="-349250" lvl="4" marL="2286000" rtl="0" algn="l">
              <a:lnSpc>
                <a:spcPct val="100000"/>
              </a:lnSpc>
              <a:spcBef>
                <a:spcPts val="2100"/>
              </a:spcBef>
              <a:spcAft>
                <a:spcPts val="0"/>
              </a:spcAft>
              <a:buClr>
                <a:schemeClr val="lt1"/>
              </a:buClr>
              <a:buSzPts val="1900"/>
              <a:buChar char="○"/>
              <a:defRPr/>
            </a:lvl5pPr>
            <a:lvl6pPr indent="-349250" lvl="5" marL="2743200" rtl="0" algn="l">
              <a:spcBef>
                <a:spcPts val="2100"/>
              </a:spcBef>
              <a:spcAft>
                <a:spcPts val="0"/>
              </a:spcAft>
              <a:buClr>
                <a:schemeClr val="dk1"/>
              </a:buClr>
              <a:buSzPts val="1900"/>
              <a:buChar char="■"/>
              <a:defRPr/>
            </a:lvl6pPr>
            <a:lvl7pPr indent="-349250" lvl="6" marL="3200400" rtl="0" algn="l">
              <a:spcBef>
                <a:spcPts val="2100"/>
              </a:spcBef>
              <a:spcAft>
                <a:spcPts val="0"/>
              </a:spcAft>
              <a:buClr>
                <a:schemeClr val="dk1"/>
              </a:buClr>
              <a:buSzPts val="1900"/>
              <a:buChar char="●"/>
              <a:defRPr/>
            </a:lvl7pPr>
            <a:lvl8pPr indent="-349250" lvl="7" marL="3657600" rtl="0" algn="l">
              <a:spcBef>
                <a:spcPts val="2100"/>
              </a:spcBef>
              <a:spcAft>
                <a:spcPts val="0"/>
              </a:spcAft>
              <a:buClr>
                <a:schemeClr val="dk1"/>
              </a:buClr>
              <a:buSzPts val="1900"/>
              <a:buChar char="○"/>
              <a:defRPr/>
            </a:lvl8pPr>
            <a:lvl9pPr indent="-349250" lvl="8" marL="4114800" rtl="0" algn="l">
              <a:spcBef>
                <a:spcPts val="2100"/>
              </a:spcBef>
              <a:spcAft>
                <a:spcPts val="2100"/>
              </a:spcAft>
              <a:buClr>
                <a:schemeClr val="dk1"/>
              </a:buClr>
              <a:buSzPts val="1900"/>
              <a:buChar char="■"/>
              <a:defRPr/>
            </a:lvl9pPr>
          </a:lstStyle>
          <a:p/>
        </p:txBody>
      </p:sp>
      <p:sp>
        <p:nvSpPr>
          <p:cNvPr id="1304" name="Google Shape;1304;p185"/>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0" lvl="1"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2pPr>
            <a:lvl3pPr indent="0" lvl="2"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indent="0" lvl="3"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4pPr>
            <a:lvl5pPr indent="0" lvl="4"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5pPr>
            <a:lvl6pPr indent="0" lvl="5"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6pPr>
            <a:lvl7pPr indent="0" lvl="6"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7pPr>
            <a:lvl8pPr indent="0" lvl="7"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8pPr>
            <a:lvl9pPr indent="0" lvl="8" mar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1305" name="Shape 1305"/>
        <p:cNvGrpSpPr/>
        <p:nvPr/>
      </p:nvGrpSpPr>
      <p:grpSpPr>
        <a:xfrm>
          <a:off x="0" y="0"/>
          <a:ext cx="0" cy="0"/>
          <a:chOff x="0" y="0"/>
          <a:chExt cx="0" cy="0"/>
        </a:xfrm>
      </p:grpSpPr>
      <p:pic>
        <p:nvPicPr>
          <p:cNvPr id="1306" name="Google Shape;1306;p186"/>
          <p:cNvPicPr preferRelativeResize="0"/>
          <p:nvPr/>
        </p:nvPicPr>
        <p:blipFill rotWithShape="1">
          <a:blip r:embed="rId2">
            <a:alphaModFix/>
          </a:blip>
          <a:srcRect b="0" l="0" r="0" t="0"/>
          <a:stretch/>
        </p:blipFill>
        <p:spPr>
          <a:xfrm>
            <a:off x="460980" y="6348390"/>
            <a:ext cx="1358690" cy="211633"/>
          </a:xfrm>
          <a:prstGeom prst="rect">
            <a:avLst/>
          </a:prstGeom>
          <a:noFill/>
          <a:ln>
            <a:noFill/>
          </a:ln>
        </p:spPr>
      </p:pic>
      <p:sp>
        <p:nvSpPr>
          <p:cNvPr id="1307" name="Google Shape;1307;p186"/>
          <p:cNvSpPr txBox="1"/>
          <p:nvPr/>
        </p:nvSpPr>
        <p:spPr>
          <a:xfrm>
            <a:off x="10068353" y="0"/>
            <a:ext cx="22869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rgbClr val="FF0000"/>
                </a:solidFill>
                <a:latin typeface="Arial"/>
                <a:ea typeface="Arial"/>
                <a:cs typeface="Arial"/>
                <a:sym typeface="Arial"/>
              </a:rPr>
              <a:t>DRAFT</a:t>
            </a:r>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bg>
      <p:bgPr>
        <a:solidFill>
          <a:schemeClr val="lt1"/>
        </a:solidFill>
      </p:bgPr>
    </p:bg>
    <p:spTree>
      <p:nvGrpSpPr>
        <p:cNvPr id="1308" name="Shape 1308"/>
        <p:cNvGrpSpPr/>
        <p:nvPr/>
      </p:nvGrpSpPr>
      <p:grpSpPr>
        <a:xfrm>
          <a:off x="0" y="0"/>
          <a:ext cx="0" cy="0"/>
          <a:chOff x="0" y="0"/>
          <a:chExt cx="0" cy="0"/>
        </a:xfrm>
      </p:grpSpPr>
      <p:pic>
        <p:nvPicPr>
          <p:cNvPr id="1309" name="Google Shape;1309;p187"/>
          <p:cNvPicPr preferRelativeResize="0"/>
          <p:nvPr/>
        </p:nvPicPr>
        <p:blipFill rotWithShape="1">
          <a:blip r:embed="rId2">
            <a:alphaModFix amt="66000"/>
          </a:blip>
          <a:srcRect b="0" l="0" r="0" t="0"/>
          <a:stretch/>
        </p:blipFill>
        <p:spPr>
          <a:xfrm>
            <a:off x="0" y="0"/>
            <a:ext cx="12192000" cy="6858000"/>
          </a:xfrm>
          <a:prstGeom prst="rect">
            <a:avLst/>
          </a:prstGeom>
          <a:noFill/>
          <a:ln>
            <a:noFill/>
          </a:ln>
        </p:spPr>
      </p:pic>
      <p:sp>
        <p:nvSpPr>
          <p:cNvPr id="1310" name="Google Shape;1310;p18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267"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7"/>
            </a:lvl2pPr>
            <a:lvl3pPr lvl="2" rtl="0" algn="l">
              <a:lnSpc>
                <a:spcPct val="100000"/>
              </a:lnSpc>
              <a:spcBef>
                <a:spcPts val="0"/>
              </a:spcBef>
              <a:spcAft>
                <a:spcPts val="0"/>
              </a:spcAft>
              <a:buSzPts val="1100"/>
              <a:buNone/>
              <a:defRPr sz="1867"/>
            </a:lvl3pPr>
            <a:lvl4pPr lvl="3" rtl="0" algn="l">
              <a:lnSpc>
                <a:spcPct val="100000"/>
              </a:lnSpc>
              <a:spcBef>
                <a:spcPts val="0"/>
              </a:spcBef>
              <a:spcAft>
                <a:spcPts val="0"/>
              </a:spcAft>
              <a:buSzPts val="1100"/>
              <a:buNone/>
              <a:defRPr sz="1867"/>
            </a:lvl4pPr>
            <a:lvl5pPr lvl="4" rtl="0" algn="l">
              <a:lnSpc>
                <a:spcPct val="100000"/>
              </a:lnSpc>
              <a:spcBef>
                <a:spcPts val="0"/>
              </a:spcBef>
              <a:spcAft>
                <a:spcPts val="0"/>
              </a:spcAft>
              <a:buSzPts val="1100"/>
              <a:buNone/>
              <a:defRPr sz="1867"/>
            </a:lvl5pPr>
            <a:lvl6pPr lvl="5" rtl="0" algn="l">
              <a:lnSpc>
                <a:spcPct val="100000"/>
              </a:lnSpc>
              <a:spcBef>
                <a:spcPts val="0"/>
              </a:spcBef>
              <a:spcAft>
                <a:spcPts val="0"/>
              </a:spcAft>
              <a:buSzPts val="1100"/>
              <a:buNone/>
              <a:defRPr sz="1867"/>
            </a:lvl6pPr>
            <a:lvl7pPr lvl="6" rtl="0" algn="l">
              <a:lnSpc>
                <a:spcPct val="100000"/>
              </a:lnSpc>
              <a:spcBef>
                <a:spcPts val="0"/>
              </a:spcBef>
              <a:spcAft>
                <a:spcPts val="0"/>
              </a:spcAft>
              <a:buSzPts val="1100"/>
              <a:buNone/>
              <a:defRPr sz="1867"/>
            </a:lvl7pPr>
            <a:lvl8pPr lvl="7" rtl="0" algn="l">
              <a:lnSpc>
                <a:spcPct val="100000"/>
              </a:lnSpc>
              <a:spcBef>
                <a:spcPts val="0"/>
              </a:spcBef>
              <a:spcAft>
                <a:spcPts val="0"/>
              </a:spcAft>
              <a:buSzPts val="1100"/>
              <a:buNone/>
              <a:defRPr sz="1867"/>
            </a:lvl8pPr>
            <a:lvl9pPr lvl="8" rtl="0" algn="l">
              <a:lnSpc>
                <a:spcPct val="100000"/>
              </a:lnSpc>
              <a:spcBef>
                <a:spcPts val="0"/>
              </a:spcBef>
              <a:spcAft>
                <a:spcPts val="0"/>
              </a:spcAft>
              <a:buSzPts val="1100"/>
              <a:buNone/>
              <a:defRPr sz="1867"/>
            </a:lvl9pPr>
          </a:lstStyle>
          <a:p/>
        </p:txBody>
      </p:sp>
      <p:sp>
        <p:nvSpPr>
          <p:cNvPr id="1311" name="Google Shape;1311;p187"/>
          <p:cNvSpPr txBox="1"/>
          <p:nvPr>
            <p:ph idx="1" type="body"/>
          </p:nvPr>
        </p:nvSpPr>
        <p:spPr>
          <a:xfrm>
            <a:off x="749432" y="1334052"/>
            <a:ext cx="106746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067"/>
              </a:spcBef>
              <a:spcAft>
                <a:spcPts val="0"/>
              </a:spcAft>
              <a:buClr>
                <a:schemeClr val="accent1"/>
              </a:buClr>
              <a:buSzPts val="2000"/>
              <a:buFont typeface="DM Sans"/>
              <a:buChar char="•"/>
              <a:defRPr i="0" sz="2667" u="none" cap="none" strike="noStrike">
                <a:solidFill>
                  <a:schemeClr val="dk1"/>
                </a:solidFill>
                <a:latin typeface="DM Sans"/>
                <a:ea typeface="DM Sans"/>
                <a:cs typeface="DM Sans"/>
                <a:sym typeface="DM Sans"/>
              </a:defRPr>
            </a:lvl1pPr>
            <a:lvl2pPr indent="-330200" lvl="1" marL="914400" marR="0" rtl="0" algn="l">
              <a:lnSpc>
                <a:spcPct val="115000"/>
              </a:lnSpc>
              <a:spcBef>
                <a:spcPts val="533"/>
              </a:spcBef>
              <a:spcAft>
                <a:spcPts val="0"/>
              </a:spcAft>
              <a:buClr>
                <a:schemeClr val="accent4"/>
              </a:buClr>
              <a:buSzPts val="1600"/>
              <a:buFont typeface="DM Sans"/>
              <a:buChar char="•"/>
              <a:defRPr i="0" sz="2133" u="none" cap="none" strike="noStrike">
                <a:solidFill>
                  <a:schemeClr val="dk1"/>
                </a:solidFill>
                <a:latin typeface="DM Sans"/>
                <a:ea typeface="DM Sans"/>
                <a:cs typeface="DM Sans"/>
                <a:sym typeface="DM Sans"/>
              </a:defRPr>
            </a:lvl2pPr>
            <a:lvl3pPr indent="-304800" lvl="2" marL="1371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33"/>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1312" name="Google Shape;1312;p187"/>
          <p:cNvSpPr txBox="1"/>
          <p:nvPr>
            <p:ph idx="12" type="sldNum"/>
          </p:nvPr>
        </p:nvSpPr>
        <p:spPr>
          <a:xfrm>
            <a:off x="10869183" y="6351635"/>
            <a:ext cx="6669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3">
    <p:spTree>
      <p:nvGrpSpPr>
        <p:cNvPr id="1313" name="Shape 1313"/>
        <p:cNvGrpSpPr/>
        <p:nvPr/>
      </p:nvGrpSpPr>
      <p:grpSpPr>
        <a:xfrm>
          <a:off x="0" y="0"/>
          <a:ext cx="0" cy="0"/>
          <a:chOff x="0" y="0"/>
          <a:chExt cx="0" cy="0"/>
        </a:xfrm>
      </p:grpSpPr>
      <p:sp>
        <p:nvSpPr>
          <p:cNvPr id="1314" name="Google Shape;1314;p188"/>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5" name="Google Shape;1315;p188"/>
          <p:cNvSpPr txBox="1"/>
          <p:nvPr>
            <p:ph idx="1" type="body"/>
          </p:nvPr>
        </p:nvSpPr>
        <p:spPr>
          <a:xfrm>
            <a:off x="460979" y="1585913"/>
            <a:ext cx="11259900" cy="45912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000"/>
              </a:spcBef>
              <a:spcAft>
                <a:spcPts val="0"/>
              </a:spcAft>
              <a:buClr>
                <a:schemeClr val="accent2"/>
              </a:buClr>
              <a:buSzPts val="2100"/>
              <a:buFont typeface="Noto Sans Symbols"/>
              <a:buChar char="▪"/>
              <a:defRPr/>
            </a:lvl1pPr>
            <a:lvl2pPr indent="-314325" lvl="1" marL="914400" rtl="0" algn="l">
              <a:lnSpc>
                <a:spcPct val="90000"/>
              </a:lnSpc>
              <a:spcBef>
                <a:spcPts val="500"/>
              </a:spcBef>
              <a:spcAft>
                <a:spcPts val="0"/>
              </a:spcAft>
              <a:buClr>
                <a:schemeClr val="accent2"/>
              </a:buClr>
              <a:buSzPts val="1350"/>
              <a:buChar char="▪"/>
              <a:defRPr sz="2400"/>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4">
    <p:spTree>
      <p:nvGrpSpPr>
        <p:cNvPr id="1316" name="Shape 1316"/>
        <p:cNvGrpSpPr/>
        <p:nvPr/>
      </p:nvGrpSpPr>
      <p:grpSpPr>
        <a:xfrm>
          <a:off x="0" y="0"/>
          <a:ext cx="0" cy="0"/>
          <a:chOff x="0" y="0"/>
          <a:chExt cx="0" cy="0"/>
        </a:xfrm>
      </p:grpSpPr>
      <p:sp>
        <p:nvSpPr>
          <p:cNvPr id="1317" name="Google Shape;1317;p18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8" name="Google Shape;1318;p189"/>
          <p:cNvSpPr txBox="1"/>
          <p:nvPr>
            <p:ph idx="1" type="body"/>
          </p:nvPr>
        </p:nvSpPr>
        <p:spPr>
          <a:xfrm>
            <a:off x="460979" y="1585913"/>
            <a:ext cx="11259900" cy="45912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000"/>
              </a:spcBef>
              <a:spcAft>
                <a:spcPts val="0"/>
              </a:spcAft>
              <a:buClr>
                <a:schemeClr val="accent2"/>
              </a:buClr>
              <a:buSzPts val="2100"/>
              <a:buFont typeface="Noto Sans Symbols"/>
              <a:buChar char="▪"/>
              <a:defRPr/>
            </a:lvl1pPr>
            <a:lvl2pPr indent="-314325" lvl="1" marL="914400" rtl="0" algn="l">
              <a:lnSpc>
                <a:spcPct val="90000"/>
              </a:lnSpc>
              <a:spcBef>
                <a:spcPts val="500"/>
              </a:spcBef>
              <a:spcAft>
                <a:spcPts val="0"/>
              </a:spcAft>
              <a:buClr>
                <a:schemeClr val="accent2"/>
              </a:buClr>
              <a:buSzPts val="1350"/>
              <a:buChar char="▪"/>
              <a:defRPr sz="2400"/>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5">
    <p:spTree>
      <p:nvGrpSpPr>
        <p:cNvPr id="1319" name="Shape 1319"/>
        <p:cNvGrpSpPr/>
        <p:nvPr/>
      </p:nvGrpSpPr>
      <p:grpSpPr>
        <a:xfrm>
          <a:off x="0" y="0"/>
          <a:ext cx="0" cy="0"/>
          <a:chOff x="0" y="0"/>
          <a:chExt cx="0" cy="0"/>
        </a:xfrm>
      </p:grpSpPr>
      <p:sp>
        <p:nvSpPr>
          <p:cNvPr id="1320" name="Google Shape;1320;p19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1" name="Google Shape;1321;p190"/>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OBJECT_1_1_1">
    <p:bg>
      <p:bgPr>
        <a:solidFill>
          <a:schemeClr val="dk1"/>
        </a:solidFill>
      </p:bgPr>
    </p:bg>
    <p:spTree>
      <p:nvGrpSpPr>
        <p:cNvPr id="1322" name="Shape 1322"/>
        <p:cNvGrpSpPr/>
        <p:nvPr/>
      </p:nvGrpSpPr>
      <p:grpSpPr>
        <a:xfrm>
          <a:off x="0" y="0"/>
          <a:ext cx="0" cy="0"/>
          <a:chOff x="0" y="0"/>
          <a:chExt cx="0" cy="0"/>
        </a:xfrm>
      </p:grpSpPr>
      <p:sp>
        <p:nvSpPr>
          <p:cNvPr id="1323" name="Google Shape;1323;p19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pic>
        <p:nvPicPr>
          <p:cNvPr id="1324" name="Google Shape;1324;p191"/>
          <p:cNvPicPr preferRelativeResize="0"/>
          <p:nvPr/>
        </p:nvPicPr>
        <p:blipFill>
          <a:blip r:embed="rId2">
            <a:alphaModFix/>
          </a:blip>
          <a:stretch>
            <a:fillRect/>
          </a:stretch>
        </p:blipFill>
        <p:spPr>
          <a:xfrm>
            <a:off x="761991" y="6442164"/>
            <a:ext cx="678975" cy="230366"/>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p:cSld name="1_Title and Content">
    <p:spTree>
      <p:nvGrpSpPr>
        <p:cNvPr id="1325" name="Shape 1325"/>
        <p:cNvGrpSpPr/>
        <p:nvPr/>
      </p:nvGrpSpPr>
      <p:grpSpPr>
        <a:xfrm>
          <a:off x="0" y="0"/>
          <a:ext cx="0" cy="0"/>
          <a:chOff x="0" y="0"/>
          <a:chExt cx="0" cy="0"/>
        </a:xfrm>
      </p:grpSpPr>
      <p:sp>
        <p:nvSpPr>
          <p:cNvPr id="1326" name="Google Shape;1326;p192"/>
          <p:cNvSpPr txBox="1"/>
          <p:nvPr>
            <p:ph type="title"/>
          </p:nvPr>
        </p:nvSpPr>
        <p:spPr>
          <a:xfrm>
            <a:off x="460979" y="365126"/>
            <a:ext cx="112602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7" name="Google Shape;1327;p192"/>
          <p:cNvSpPr txBox="1"/>
          <p:nvPr>
            <p:ph idx="1" type="body"/>
          </p:nvPr>
        </p:nvSpPr>
        <p:spPr>
          <a:xfrm>
            <a:off x="460547" y="1567543"/>
            <a:ext cx="11260200" cy="43110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p:spTree>
      <p:nvGrpSpPr>
        <p:cNvPr id="1328" name="Shape 1328"/>
        <p:cNvGrpSpPr/>
        <p:nvPr/>
      </p:nvGrpSpPr>
      <p:grpSpPr>
        <a:xfrm>
          <a:off x="0" y="0"/>
          <a:ext cx="0" cy="0"/>
          <a:chOff x="0" y="0"/>
          <a:chExt cx="0" cy="0"/>
        </a:xfrm>
      </p:grpSpPr>
      <p:sp>
        <p:nvSpPr>
          <p:cNvPr id="1329" name="Google Shape;1329;p193"/>
          <p:cNvSpPr txBox="1"/>
          <p:nvPr>
            <p:ph type="title"/>
          </p:nvPr>
        </p:nvSpPr>
        <p:spPr>
          <a:xfrm>
            <a:off x="457200" y="365760"/>
            <a:ext cx="11256300" cy="9966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30" name="Google Shape;1330;p193"/>
          <p:cNvSpPr txBox="1"/>
          <p:nvPr>
            <p:ph idx="1" type="body"/>
          </p:nvPr>
        </p:nvSpPr>
        <p:spPr>
          <a:xfrm>
            <a:off x="457200" y="1554480"/>
            <a:ext cx="11256300" cy="4599300"/>
          </a:xfrm>
          <a:prstGeom prst="rect">
            <a:avLst/>
          </a:prstGeom>
          <a:noFill/>
          <a:ln>
            <a:noFill/>
          </a:ln>
        </p:spPr>
        <p:txBody>
          <a:bodyPr anchorCtr="0" anchor="t" bIns="45700" lIns="91425" spcFirstLastPara="1" rIns="91425" wrap="square" tIns="45700">
            <a:normAutofit/>
          </a:bodyPr>
          <a:lstStyle>
            <a:lvl1pPr indent="-411480" lvl="0" marL="457200" rtl="0" algn="l">
              <a:lnSpc>
                <a:spcPct val="100000"/>
              </a:lnSpc>
              <a:spcBef>
                <a:spcPts val="0"/>
              </a:spcBef>
              <a:spcAft>
                <a:spcPts val="0"/>
              </a:spcAft>
              <a:buSzPts val="288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331" name="Shape 1331"/>
        <p:cNvGrpSpPr/>
        <p:nvPr/>
      </p:nvGrpSpPr>
      <p:grpSpPr>
        <a:xfrm>
          <a:off x="0" y="0"/>
          <a:ext cx="0" cy="0"/>
          <a:chOff x="0" y="0"/>
          <a:chExt cx="0" cy="0"/>
        </a:xfrm>
      </p:grpSpPr>
      <p:sp>
        <p:nvSpPr>
          <p:cNvPr id="1332" name="Google Shape;1332;p194"/>
          <p:cNvSpPr txBox="1"/>
          <p:nvPr>
            <p:ph idx="12" type="sldNum"/>
          </p:nvPr>
        </p:nvSpPr>
        <p:spPr>
          <a:xfrm>
            <a:off x="11100446" y="6473300"/>
            <a:ext cx="324300" cy="1863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333" name="Google Shape;1333;p194"/>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114" name="Shape 114"/>
        <p:cNvGrpSpPr/>
        <p:nvPr/>
      </p:nvGrpSpPr>
      <p:grpSpPr>
        <a:xfrm>
          <a:off x="0" y="0"/>
          <a:ext cx="0" cy="0"/>
          <a:chOff x="0" y="0"/>
          <a:chExt cx="0" cy="0"/>
        </a:xfrm>
      </p:grpSpPr>
      <p:pic>
        <p:nvPicPr>
          <p:cNvPr descr="A young person sitting in front of a computer&#10;&#10;Description automatically generated" id="115" name="Google Shape;115;p2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person, black, holding, white&#10;&#10;Description automatically generated" id="116" name="Google Shape;116;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7" name="Google Shape;117;p20"/>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18" name="Google Shape;118;p20"/>
          <p:cNvPicPr preferRelativeResize="0"/>
          <p:nvPr/>
        </p:nvPicPr>
        <p:blipFill rotWithShape="1">
          <a:blip r:embed="rId4">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3 Title Slide B - Light 1 2">
    <p:spTree>
      <p:nvGrpSpPr>
        <p:cNvPr id="1340" name="Shape 1340"/>
        <p:cNvGrpSpPr/>
        <p:nvPr/>
      </p:nvGrpSpPr>
      <p:grpSpPr>
        <a:xfrm>
          <a:off x="0" y="0"/>
          <a:ext cx="0" cy="0"/>
          <a:chOff x="0" y="0"/>
          <a:chExt cx="0" cy="0"/>
        </a:xfrm>
      </p:grpSpPr>
      <p:pic>
        <p:nvPicPr>
          <p:cNvPr id="1341" name="Google Shape;1341;p196"/>
          <p:cNvPicPr preferRelativeResize="0"/>
          <p:nvPr/>
        </p:nvPicPr>
        <p:blipFill rotWithShape="1">
          <a:blip r:embed="rId2">
            <a:alphaModFix/>
          </a:blip>
          <a:srcRect b="0" l="0" r="0" t="0"/>
          <a:stretch/>
        </p:blipFill>
        <p:spPr>
          <a:xfrm>
            <a:off x="0" y="0"/>
            <a:ext cx="12185779" cy="6854498"/>
          </a:xfrm>
          <a:prstGeom prst="rect">
            <a:avLst/>
          </a:prstGeom>
          <a:noFill/>
          <a:ln>
            <a:noFill/>
          </a:ln>
        </p:spPr>
      </p:pic>
      <p:cxnSp>
        <p:nvCxnSpPr>
          <p:cNvPr id="1342" name="Google Shape;1342;p196"/>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343" name="Google Shape;1343;p196"/>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344" name="Google Shape;1344;p196"/>
          <p:cNvPicPr preferRelativeResize="0"/>
          <p:nvPr/>
        </p:nvPicPr>
        <p:blipFill rotWithShape="1">
          <a:blip r:embed="rId3">
            <a:alphaModFix/>
          </a:blip>
          <a:srcRect b="0" l="0" r="0" t="0"/>
          <a:stretch/>
        </p:blipFill>
        <p:spPr>
          <a:xfrm>
            <a:off x="762016" y="609606"/>
            <a:ext cx="2557623" cy="406872"/>
          </a:xfrm>
          <a:prstGeom prst="rect">
            <a:avLst/>
          </a:prstGeom>
          <a:noFill/>
          <a:ln>
            <a:noFill/>
          </a:ln>
        </p:spPr>
      </p:pic>
      <p:sp>
        <p:nvSpPr>
          <p:cNvPr id="1345" name="Google Shape;1345;p196"/>
          <p:cNvSpPr txBox="1"/>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346" name="Google Shape;1346;p196"/>
          <p:cNvSpPr txBox="1"/>
          <p:nvPr>
            <p:ph type="ctrTitle"/>
          </p:nvPr>
        </p:nvSpPr>
        <p:spPr>
          <a:xfrm>
            <a:off x="762006"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47" name="Google Shape;1347;p196"/>
          <p:cNvSpPr txBox="1"/>
          <p:nvPr>
            <p:ph idx="1"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1348" name="Shape 1348"/>
        <p:cNvGrpSpPr/>
        <p:nvPr/>
      </p:nvGrpSpPr>
      <p:grpSpPr>
        <a:xfrm>
          <a:off x="0" y="0"/>
          <a:ext cx="0" cy="0"/>
          <a:chOff x="0" y="0"/>
          <a:chExt cx="0" cy="0"/>
        </a:xfrm>
      </p:grpSpPr>
      <p:sp>
        <p:nvSpPr>
          <p:cNvPr id="1349" name="Google Shape;1349;p197"/>
          <p:cNvSpPr txBox="1"/>
          <p:nvPr>
            <p:ph type="title"/>
          </p:nvPr>
        </p:nvSpPr>
        <p:spPr>
          <a:xfrm>
            <a:off x="609784" y="609600"/>
            <a:ext cx="109725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50" name="Google Shape;1350;p197"/>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1351" name="Shape 1351"/>
        <p:cNvGrpSpPr/>
        <p:nvPr/>
      </p:nvGrpSpPr>
      <p:grpSpPr>
        <a:xfrm>
          <a:off x="0" y="0"/>
          <a:ext cx="0" cy="0"/>
          <a:chOff x="0" y="0"/>
          <a:chExt cx="0" cy="0"/>
        </a:xfrm>
      </p:grpSpPr>
      <p:sp>
        <p:nvSpPr>
          <p:cNvPr id="1352" name="Google Shape;1352;p198"/>
          <p:cNvSpPr txBox="1"/>
          <p:nvPr>
            <p:ph idx="1"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dk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353" name="Google Shape;1353;p198"/>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354" name="Google Shape;1354;p198"/>
          <p:cNvSpPr txBox="1"/>
          <p:nvPr>
            <p:ph type="title"/>
          </p:nvPr>
        </p:nvSpPr>
        <p:spPr>
          <a:xfrm>
            <a:off x="749448" y="535598"/>
            <a:ext cx="105153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55" name="Google Shape;1355;p198"/>
          <p:cNvSpPr txBox="1"/>
          <p:nvPr>
            <p:ph idx="2" type="body"/>
          </p:nvPr>
        </p:nvSpPr>
        <p:spPr>
          <a:xfrm>
            <a:off x="748679" y="117232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6" name="Shape 1356"/>
        <p:cNvGrpSpPr/>
        <p:nvPr/>
      </p:nvGrpSpPr>
      <p:grpSpPr>
        <a:xfrm>
          <a:off x="0" y="0"/>
          <a:ext cx="0" cy="0"/>
          <a:chOff x="0" y="0"/>
          <a:chExt cx="0" cy="0"/>
        </a:xfrm>
      </p:grpSpPr>
      <p:sp>
        <p:nvSpPr>
          <p:cNvPr id="1357" name="Google Shape;1357;p199"/>
          <p:cNvSpPr txBox="1"/>
          <p:nvPr>
            <p:ph idx="12" type="sldNum"/>
          </p:nvPr>
        </p:nvSpPr>
        <p:spPr>
          <a:xfrm>
            <a:off x="11296726" y="6217622"/>
            <a:ext cx="731700" cy="524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1358" name="Shape 1358"/>
        <p:cNvGrpSpPr/>
        <p:nvPr/>
      </p:nvGrpSpPr>
      <p:grpSpPr>
        <a:xfrm>
          <a:off x="0" y="0"/>
          <a:ext cx="0" cy="0"/>
          <a:chOff x="0" y="0"/>
          <a:chExt cx="0" cy="0"/>
        </a:xfrm>
      </p:grpSpPr>
      <p:pic>
        <p:nvPicPr>
          <p:cNvPr id="1359" name="Google Shape;1359;p200"/>
          <p:cNvPicPr preferRelativeResize="0"/>
          <p:nvPr/>
        </p:nvPicPr>
        <p:blipFill rotWithShape="1">
          <a:blip r:embed="rId2">
            <a:alphaModFix/>
          </a:blip>
          <a:srcRect b="0" l="0" r="0" t="0"/>
          <a:stretch/>
        </p:blipFill>
        <p:spPr>
          <a:xfrm>
            <a:off x="3022013" y="2819748"/>
            <a:ext cx="6145026" cy="977545"/>
          </a:xfrm>
          <a:prstGeom prst="rect">
            <a:avLst/>
          </a:prstGeom>
          <a:noFill/>
          <a:ln>
            <a:noFill/>
          </a:ln>
        </p:spPr>
      </p:pic>
      <p:sp>
        <p:nvSpPr>
          <p:cNvPr id="1360" name="Google Shape;1360;p200"/>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Dark Industry: Public">
    <p:spTree>
      <p:nvGrpSpPr>
        <p:cNvPr id="1361" name="Shape 1361"/>
        <p:cNvGrpSpPr/>
        <p:nvPr/>
      </p:nvGrpSpPr>
      <p:grpSpPr>
        <a:xfrm>
          <a:off x="0" y="0"/>
          <a:ext cx="0" cy="0"/>
          <a:chOff x="0" y="0"/>
          <a:chExt cx="0" cy="0"/>
        </a:xfrm>
      </p:grpSpPr>
      <p:pic>
        <p:nvPicPr>
          <p:cNvPr id="1362" name="Google Shape;1362;p201"/>
          <p:cNvPicPr preferRelativeResize="0"/>
          <p:nvPr/>
        </p:nvPicPr>
        <p:blipFill rotWithShape="1">
          <a:blip r:embed="rId2">
            <a:alphaModFix/>
          </a:blip>
          <a:srcRect b="0" l="0" r="0" t="0"/>
          <a:stretch/>
        </p:blipFill>
        <p:spPr>
          <a:xfrm>
            <a:off x="0" y="893"/>
            <a:ext cx="12185779" cy="6854501"/>
          </a:xfrm>
          <a:prstGeom prst="rect">
            <a:avLst/>
          </a:prstGeom>
          <a:noFill/>
          <a:ln>
            <a:noFill/>
          </a:ln>
        </p:spPr>
      </p:pic>
      <p:sp>
        <p:nvSpPr>
          <p:cNvPr id="1363" name="Google Shape;1363;p201"/>
          <p:cNvSpPr txBox="1"/>
          <p:nvPr>
            <p:ph type="ctrTitle"/>
          </p:nvPr>
        </p:nvSpPr>
        <p:spPr>
          <a:xfrm>
            <a:off x="762006" y="11869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64" name="Google Shape;1364;p201"/>
          <p:cNvSpPr txBox="1"/>
          <p:nvPr>
            <p:ph idx="1" type="subTitle"/>
          </p:nvPr>
        </p:nvSpPr>
        <p:spPr>
          <a:xfrm>
            <a:off x="762015" y="3835400"/>
            <a:ext cx="61716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1365" name="Google Shape;1365;p201"/>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366" name="Google Shape;1366;p201"/>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367" name="Google Shape;1367;p201"/>
          <p:cNvPicPr preferRelativeResize="0"/>
          <p:nvPr/>
        </p:nvPicPr>
        <p:blipFill rotWithShape="1">
          <a:blip r:embed="rId3">
            <a:alphaModFix/>
          </a:blip>
          <a:srcRect b="0" l="0" r="0" t="0"/>
          <a:stretch/>
        </p:blipFill>
        <p:spPr>
          <a:xfrm>
            <a:off x="762016" y="609606"/>
            <a:ext cx="2557623" cy="406872"/>
          </a:xfrm>
          <a:prstGeom prst="rect">
            <a:avLst/>
          </a:prstGeom>
          <a:noFill/>
          <a:ln>
            <a:noFill/>
          </a:ln>
        </p:spPr>
      </p:pic>
      <p:sp>
        <p:nvSpPr>
          <p:cNvPr id="1368" name="Google Shape;1368;p201"/>
          <p:cNvSpPr txBox="1"/>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369" name="Google Shape;1369;p201"/>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Dark Industry: Healthcare">
    <p:spTree>
      <p:nvGrpSpPr>
        <p:cNvPr id="1370" name="Shape 1370"/>
        <p:cNvGrpSpPr/>
        <p:nvPr/>
      </p:nvGrpSpPr>
      <p:grpSpPr>
        <a:xfrm>
          <a:off x="0" y="0"/>
          <a:ext cx="0" cy="0"/>
          <a:chOff x="0" y="0"/>
          <a:chExt cx="0" cy="0"/>
        </a:xfrm>
      </p:grpSpPr>
      <p:pic>
        <p:nvPicPr>
          <p:cNvPr id="1371" name="Google Shape;1371;p202"/>
          <p:cNvPicPr preferRelativeResize="0"/>
          <p:nvPr/>
        </p:nvPicPr>
        <p:blipFill rotWithShape="1">
          <a:blip r:embed="rId2">
            <a:alphaModFix/>
          </a:blip>
          <a:srcRect b="0" l="0" r="0" t="0"/>
          <a:stretch/>
        </p:blipFill>
        <p:spPr>
          <a:xfrm>
            <a:off x="609765" y="343798"/>
            <a:ext cx="11576325" cy="6511671"/>
          </a:xfrm>
          <a:prstGeom prst="rect">
            <a:avLst/>
          </a:prstGeom>
          <a:noFill/>
          <a:ln>
            <a:noFill/>
          </a:ln>
        </p:spPr>
      </p:pic>
      <p:sp>
        <p:nvSpPr>
          <p:cNvPr id="1372" name="Google Shape;1372;p202"/>
          <p:cNvSpPr txBox="1"/>
          <p:nvPr>
            <p:ph type="ctrTitle"/>
          </p:nvPr>
        </p:nvSpPr>
        <p:spPr>
          <a:xfrm>
            <a:off x="762006"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1373" name="Google Shape;1373;p202"/>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374" name="Google Shape;1374;p202"/>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375" name="Google Shape;1375;p202"/>
          <p:cNvPicPr preferRelativeResize="0"/>
          <p:nvPr/>
        </p:nvPicPr>
        <p:blipFill rotWithShape="1">
          <a:blip r:embed="rId3">
            <a:alphaModFix/>
          </a:blip>
          <a:srcRect b="0" l="0" r="0" t="0"/>
          <a:stretch/>
        </p:blipFill>
        <p:spPr>
          <a:xfrm>
            <a:off x="762016" y="609606"/>
            <a:ext cx="2557623" cy="406872"/>
          </a:xfrm>
          <a:prstGeom prst="rect">
            <a:avLst/>
          </a:prstGeom>
          <a:noFill/>
          <a:ln>
            <a:noFill/>
          </a:ln>
        </p:spPr>
      </p:pic>
      <p:sp>
        <p:nvSpPr>
          <p:cNvPr id="1376" name="Google Shape;1376;p202"/>
          <p:cNvSpPr txBox="1"/>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377" name="Google Shape;1377;p202"/>
          <p:cNvSpPr txBox="1"/>
          <p:nvPr>
            <p:ph idx="1"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Dark Industry: Retail">
    <p:spTree>
      <p:nvGrpSpPr>
        <p:cNvPr id="1378" name="Shape 1378"/>
        <p:cNvGrpSpPr/>
        <p:nvPr/>
      </p:nvGrpSpPr>
      <p:grpSpPr>
        <a:xfrm>
          <a:off x="0" y="0"/>
          <a:ext cx="0" cy="0"/>
          <a:chOff x="0" y="0"/>
          <a:chExt cx="0" cy="0"/>
        </a:xfrm>
      </p:grpSpPr>
      <p:pic>
        <p:nvPicPr>
          <p:cNvPr id="1379" name="Google Shape;1379;p203"/>
          <p:cNvPicPr preferRelativeResize="0"/>
          <p:nvPr/>
        </p:nvPicPr>
        <p:blipFill rotWithShape="1">
          <a:blip r:embed="rId2">
            <a:alphaModFix/>
          </a:blip>
          <a:srcRect b="0" l="0" r="0" t="0"/>
          <a:stretch/>
        </p:blipFill>
        <p:spPr>
          <a:xfrm>
            <a:off x="0" y="893"/>
            <a:ext cx="12185779" cy="6854501"/>
          </a:xfrm>
          <a:prstGeom prst="rect">
            <a:avLst/>
          </a:prstGeom>
          <a:noFill/>
          <a:ln>
            <a:noFill/>
          </a:ln>
        </p:spPr>
      </p:pic>
      <p:cxnSp>
        <p:nvCxnSpPr>
          <p:cNvPr id="1380" name="Google Shape;1380;p203"/>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381" name="Google Shape;1381;p203"/>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382" name="Google Shape;1382;p203"/>
          <p:cNvPicPr preferRelativeResize="0"/>
          <p:nvPr/>
        </p:nvPicPr>
        <p:blipFill rotWithShape="1">
          <a:blip r:embed="rId3">
            <a:alphaModFix/>
          </a:blip>
          <a:srcRect b="0" l="0" r="0" t="0"/>
          <a:stretch/>
        </p:blipFill>
        <p:spPr>
          <a:xfrm>
            <a:off x="762016" y="609606"/>
            <a:ext cx="2557623" cy="406872"/>
          </a:xfrm>
          <a:prstGeom prst="rect">
            <a:avLst/>
          </a:prstGeom>
          <a:noFill/>
          <a:ln>
            <a:noFill/>
          </a:ln>
        </p:spPr>
      </p:pic>
      <p:sp>
        <p:nvSpPr>
          <p:cNvPr id="1383" name="Google Shape;1383;p203"/>
          <p:cNvSpPr txBox="1"/>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384" name="Google Shape;1384;p203"/>
          <p:cNvSpPr txBox="1"/>
          <p:nvPr>
            <p:ph type="ctrTitle"/>
          </p:nvPr>
        </p:nvSpPr>
        <p:spPr>
          <a:xfrm>
            <a:off x="762006"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85" name="Google Shape;1385;p203"/>
          <p:cNvSpPr txBox="1"/>
          <p:nvPr>
            <p:ph idx="1"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Dark Industry: M&amp;E">
    <p:spTree>
      <p:nvGrpSpPr>
        <p:cNvPr id="1386" name="Shape 1386"/>
        <p:cNvGrpSpPr/>
        <p:nvPr/>
      </p:nvGrpSpPr>
      <p:grpSpPr>
        <a:xfrm>
          <a:off x="0" y="0"/>
          <a:ext cx="0" cy="0"/>
          <a:chOff x="0" y="0"/>
          <a:chExt cx="0" cy="0"/>
        </a:xfrm>
      </p:grpSpPr>
      <p:pic>
        <p:nvPicPr>
          <p:cNvPr id="1387" name="Google Shape;1387;p204"/>
          <p:cNvPicPr preferRelativeResize="0"/>
          <p:nvPr/>
        </p:nvPicPr>
        <p:blipFill rotWithShape="1">
          <a:blip r:embed="rId2">
            <a:alphaModFix/>
          </a:blip>
          <a:srcRect b="0" l="0" r="0" t="0"/>
          <a:stretch/>
        </p:blipFill>
        <p:spPr>
          <a:xfrm>
            <a:off x="0" y="893"/>
            <a:ext cx="12185779" cy="6854501"/>
          </a:xfrm>
          <a:prstGeom prst="rect">
            <a:avLst/>
          </a:prstGeom>
          <a:noFill/>
          <a:ln>
            <a:noFill/>
          </a:ln>
        </p:spPr>
      </p:pic>
      <p:cxnSp>
        <p:nvCxnSpPr>
          <p:cNvPr id="1388" name="Google Shape;1388;p204"/>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389" name="Google Shape;1389;p204"/>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390" name="Google Shape;1390;p204"/>
          <p:cNvPicPr preferRelativeResize="0"/>
          <p:nvPr/>
        </p:nvPicPr>
        <p:blipFill rotWithShape="1">
          <a:blip r:embed="rId3">
            <a:alphaModFix/>
          </a:blip>
          <a:srcRect b="0" l="0" r="0" t="0"/>
          <a:stretch/>
        </p:blipFill>
        <p:spPr>
          <a:xfrm>
            <a:off x="762016" y="609606"/>
            <a:ext cx="2557623" cy="406872"/>
          </a:xfrm>
          <a:prstGeom prst="rect">
            <a:avLst/>
          </a:prstGeom>
          <a:noFill/>
          <a:ln>
            <a:noFill/>
          </a:ln>
        </p:spPr>
      </p:pic>
      <p:sp>
        <p:nvSpPr>
          <p:cNvPr id="1391" name="Google Shape;1391;p204"/>
          <p:cNvSpPr txBox="1"/>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392" name="Google Shape;1392;p204"/>
          <p:cNvSpPr txBox="1"/>
          <p:nvPr>
            <p:ph type="ctrTitle"/>
          </p:nvPr>
        </p:nvSpPr>
        <p:spPr>
          <a:xfrm>
            <a:off x="762006"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93" name="Google Shape;1393;p204"/>
          <p:cNvSpPr txBox="1"/>
          <p:nvPr>
            <p:ph idx="1"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Dark Industry: M&amp;E 1">
    <p:spTree>
      <p:nvGrpSpPr>
        <p:cNvPr id="1394" name="Shape 1394"/>
        <p:cNvGrpSpPr/>
        <p:nvPr/>
      </p:nvGrpSpPr>
      <p:grpSpPr>
        <a:xfrm>
          <a:off x="0" y="0"/>
          <a:ext cx="0" cy="0"/>
          <a:chOff x="0" y="0"/>
          <a:chExt cx="0" cy="0"/>
        </a:xfrm>
      </p:grpSpPr>
      <p:pic>
        <p:nvPicPr>
          <p:cNvPr id="1395" name="Google Shape;1395;p205"/>
          <p:cNvPicPr preferRelativeResize="0"/>
          <p:nvPr/>
        </p:nvPicPr>
        <p:blipFill rotWithShape="1">
          <a:blip r:embed="rId2">
            <a:alphaModFix/>
          </a:blip>
          <a:srcRect b="0" l="0" r="0" t="0"/>
          <a:stretch/>
        </p:blipFill>
        <p:spPr>
          <a:xfrm>
            <a:off x="0" y="0"/>
            <a:ext cx="12185779" cy="6854498"/>
          </a:xfrm>
          <a:prstGeom prst="rect">
            <a:avLst/>
          </a:prstGeom>
          <a:noFill/>
          <a:ln>
            <a:noFill/>
          </a:ln>
        </p:spPr>
      </p:pic>
      <p:cxnSp>
        <p:nvCxnSpPr>
          <p:cNvPr id="1396" name="Google Shape;1396;p205"/>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397" name="Google Shape;1397;p205"/>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398" name="Google Shape;1398;p205"/>
          <p:cNvPicPr preferRelativeResize="0"/>
          <p:nvPr/>
        </p:nvPicPr>
        <p:blipFill rotWithShape="1">
          <a:blip r:embed="rId3">
            <a:alphaModFix/>
          </a:blip>
          <a:srcRect b="0" l="0" r="0" t="0"/>
          <a:stretch/>
        </p:blipFill>
        <p:spPr>
          <a:xfrm>
            <a:off x="762016" y="609606"/>
            <a:ext cx="2557623" cy="406872"/>
          </a:xfrm>
          <a:prstGeom prst="rect">
            <a:avLst/>
          </a:prstGeom>
          <a:noFill/>
          <a:ln>
            <a:noFill/>
          </a:ln>
        </p:spPr>
      </p:pic>
      <p:sp>
        <p:nvSpPr>
          <p:cNvPr id="1399" name="Google Shape;1399;p205"/>
          <p:cNvSpPr txBox="1"/>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400" name="Google Shape;1400;p205"/>
          <p:cNvSpPr txBox="1"/>
          <p:nvPr>
            <p:ph type="ctrTitle"/>
          </p:nvPr>
        </p:nvSpPr>
        <p:spPr>
          <a:xfrm>
            <a:off x="762006"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01" name="Google Shape;1401;p205"/>
          <p:cNvSpPr txBox="1"/>
          <p:nvPr>
            <p:ph idx="1"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15" name="Shape 15"/>
        <p:cNvGrpSpPr/>
        <p:nvPr/>
      </p:nvGrpSpPr>
      <p:grpSpPr>
        <a:xfrm>
          <a:off x="0" y="0"/>
          <a:ext cx="0" cy="0"/>
          <a:chOff x="0" y="0"/>
          <a:chExt cx="0" cy="0"/>
        </a:xfrm>
      </p:grpSpPr>
      <p:pic>
        <p:nvPicPr>
          <p:cNvPr descr="A picture containing red, light&#10;&#10;Description automatically generated" id="16" name="Google Shape;16;p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7" name="Google Shape;17;p3"/>
          <p:cNvPicPr preferRelativeResize="0"/>
          <p:nvPr/>
        </p:nvPicPr>
        <p:blipFill rotWithShape="1">
          <a:blip r:embed="rId3">
            <a:alphaModFix/>
          </a:blip>
          <a:srcRect b="0" l="0" r="0" t="0"/>
          <a:stretch/>
        </p:blipFill>
        <p:spPr>
          <a:xfrm>
            <a:off x="507202" y="2844918"/>
            <a:ext cx="5760662" cy="90617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119" name="Shape 119"/>
        <p:cNvGrpSpPr/>
        <p:nvPr/>
      </p:nvGrpSpPr>
      <p:grpSpPr>
        <a:xfrm>
          <a:off x="0" y="0"/>
          <a:ext cx="0" cy="0"/>
          <a:chOff x="0" y="0"/>
          <a:chExt cx="0" cy="0"/>
        </a:xfrm>
      </p:grpSpPr>
      <p:pic>
        <p:nvPicPr>
          <p:cNvPr descr="A person sitting at a table using a computer&#10;&#10;Description automatically generated" id="120" name="Google Shape;120;p21"/>
          <p:cNvPicPr preferRelativeResize="0"/>
          <p:nvPr/>
        </p:nvPicPr>
        <p:blipFill rotWithShape="1">
          <a:blip r:embed="rId2">
            <a:alphaModFix/>
          </a:blip>
          <a:srcRect b="0" l="0" r="24115" t="0"/>
          <a:stretch/>
        </p:blipFill>
        <p:spPr>
          <a:xfrm>
            <a:off x="2940147" y="0"/>
            <a:ext cx="9251851" cy="6858000"/>
          </a:xfrm>
          <a:prstGeom prst="rect">
            <a:avLst/>
          </a:prstGeom>
          <a:noFill/>
          <a:ln>
            <a:noFill/>
          </a:ln>
        </p:spPr>
      </p:pic>
      <p:pic>
        <p:nvPicPr>
          <p:cNvPr descr="A picture containing person, black, holding, white&#10;&#10;Description automatically generated" id="121" name="Google Shape;121;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2" name="Google Shape;122;p21"/>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23" name="Google Shape;123;p21"/>
          <p:cNvPicPr preferRelativeResize="0"/>
          <p:nvPr/>
        </p:nvPicPr>
        <p:blipFill rotWithShape="1">
          <a:blip r:embed="rId4">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3 Title Slide B - Light 1 2 3">
    <p:spTree>
      <p:nvGrpSpPr>
        <p:cNvPr id="1402" name="Shape 1402"/>
        <p:cNvGrpSpPr/>
        <p:nvPr/>
      </p:nvGrpSpPr>
      <p:grpSpPr>
        <a:xfrm>
          <a:off x="0" y="0"/>
          <a:ext cx="0" cy="0"/>
          <a:chOff x="0" y="0"/>
          <a:chExt cx="0" cy="0"/>
        </a:xfrm>
      </p:grpSpPr>
      <p:cxnSp>
        <p:nvCxnSpPr>
          <p:cNvPr id="1403" name="Google Shape;1403;p206"/>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404" name="Google Shape;1404;p206"/>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405" name="Google Shape;1405;p206"/>
          <p:cNvPicPr preferRelativeResize="0"/>
          <p:nvPr/>
        </p:nvPicPr>
        <p:blipFill rotWithShape="1">
          <a:blip r:embed="rId2">
            <a:alphaModFix/>
          </a:blip>
          <a:srcRect b="0" l="0" r="0" t="0"/>
          <a:stretch/>
        </p:blipFill>
        <p:spPr>
          <a:xfrm>
            <a:off x="762016" y="609606"/>
            <a:ext cx="2557623" cy="406872"/>
          </a:xfrm>
          <a:prstGeom prst="rect">
            <a:avLst/>
          </a:prstGeom>
          <a:noFill/>
          <a:ln>
            <a:noFill/>
          </a:ln>
        </p:spPr>
      </p:pic>
      <p:sp>
        <p:nvSpPr>
          <p:cNvPr id="1406" name="Google Shape;1406;p206"/>
          <p:cNvSpPr txBox="1"/>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407" name="Google Shape;1407;p206"/>
          <p:cNvSpPr txBox="1"/>
          <p:nvPr>
            <p:ph type="ctrTitle"/>
          </p:nvPr>
        </p:nvSpPr>
        <p:spPr>
          <a:xfrm>
            <a:off x="762006"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08" name="Google Shape;1408;p206"/>
          <p:cNvSpPr txBox="1"/>
          <p:nvPr>
            <p:ph idx="1"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grpSp>
        <p:nvGrpSpPr>
          <p:cNvPr id="1409" name="Google Shape;1409;p206"/>
          <p:cNvGrpSpPr/>
          <p:nvPr/>
        </p:nvGrpSpPr>
        <p:grpSpPr>
          <a:xfrm>
            <a:off x="7074122" y="2038282"/>
            <a:ext cx="4508034" cy="4209457"/>
            <a:chOff x="7815275" y="2346786"/>
            <a:chExt cx="4177200" cy="3901619"/>
          </a:xfrm>
        </p:grpSpPr>
        <p:sp>
          <p:nvSpPr>
            <p:cNvPr id="1410" name="Google Shape;1410;p206"/>
            <p:cNvSpPr/>
            <p:nvPr/>
          </p:nvSpPr>
          <p:spPr>
            <a:xfrm>
              <a:off x="7815275" y="4240805"/>
              <a:ext cx="2007900" cy="20076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06"/>
            <p:cNvSpPr/>
            <p:nvPr/>
          </p:nvSpPr>
          <p:spPr>
            <a:xfrm>
              <a:off x="9984778" y="2346786"/>
              <a:ext cx="2007697" cy="1736377"/>
            </a:xfrm>
            <a:prstGeom prst="flowChartExtract">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06"/>
            <p:cNvSpPr/>
            <p:nvPr/>
          </p:nvSpPr>
          <p:spPr>
            <a:xfrm>
              <a:off x="9976856" y="4237047"/>
              <a:ext cx="2007900" cy="20076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3 Title Slide B - Light 1 2 2">
    <p:spTree>
      <p:nvGrpSpPr>
        <p:cNvPr id="1413" name="Shape 1413"/>
        <p:cNvGrpSpPr/>
        <p:nvPr/>
      </p:nvGrpSpPr>
      <p:grpSpPr>
        <a:xfrm>
          <a:off x="0" y="0"/>
          <a:ext cx="0" cy="0"/>
          <a:chOff x="0" y="0"/>
          <a:chExt cx="0" cy="0"/>
        </a:xfrm>
      </p:grpSpPr>
      <p:pic>
        <p:nvPicPr>
          <p:cNvPr id="1414" name="Google Shape;1414;p207"/>
          <p:cNvPicPr preferRelativeResize="0"/>
          <p:nvPr/>
        </p:nvPicPr>
        <p:blipFill rotWithShape="1">
          <a:blip r:embed="rId2">
            <a:alphaModFix/>
          </a:blip>
          <a:srcRect b="0" l="0" r="0" t="0"/>
          <a:stretch/>
        </p:blipFill>
        <p:spPr>
          <a:xfrm>
            <a:off x="189701" y="107575"/>
            <a:ext cx="11996175" cy="6747837"/>
          </a:xfrm>
          <a:prstGeom prst="rect">
            <a:avLst/>
          </a:prstGeom>
          <a:noFill/>
          <a:ln>
            <a:noFill/>
          </a:ln>
        </p:spPr>
      </p:pic>
      <p:cxnSp>
        <p:nvCxnSpPr>
          <p:cNvPr id="1415" name="Google Shape;1415;p207"/>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416" name="Google Shape;1416;p207"/>
          <p:cNvSpPr txBox="1"/>
          <p:nvPr>
            <p:ph idx="1"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417" name="Google Shape;1417;p207"/>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418" name="Google Shape;1418;p207"/>
          <p:cNvPicPr preferRelativeResize="0"/>
          <p:nvPr/>
        </p:nvPicPr>
        <p:blipFill rotWithShape="1">
          <a:blip r:embed="rId3">
            <a:alphaModFix/>
          </a:blip>
          <a:srcRect b="0" l="0" r="0" t="0"/>
          <a:stretch/>
        </p:blipFill>
        <p:spPr>
          <a:xfrm>
            <a:off x="762016" y="609606"/>
            <a:ext cx="2557623" cy="406872"/>
          </a:xfrm>
          <a:prstGeom prst="rect">
            <a:avLst/>
          </a:prstGeom>
          <a:noFill/>
          <a:ln>
            <a:noFill/>
          </a:ln>
        </p:spPr>
      </p:pic>
      <p:sp>
        <p:nvSpPr>
          <p:cNvPr id="1419" name="Google Shape;1419;p207"/>
          <p:cNvSpPr txBox="1"/>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420" name="Google Shape;1420;p207"/>
          <p:cNvSpPr txBox="1"/>
          <p:nvPr>
            <p:ph type="ctrTitle"/>
          </p:nvPr>
        </p:nvSpPr>
        <p:spPr>
          <a:xfrm>
            <a:off x="762006"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3 Title Slide B - Light 1 2 1">
    <p:spTree>
      <p:nvGrpSpPr>
        <p:cNvPr id="1421" name="Shape 1421"/>
        <p:cNvGrpSpPr/>
        <p:nvPr/>
      </p:nvGrpSpPr>
      <p:grpSpPr>
        <a:xfrm>
          <a:off x="0" y="0"/>
          <a:ext cx="0" cy="0"/>
          <a:chOff x="0" y="0"/>
          <a:chExt cx="0" cy="0"/>
        </a:xfrm>
      </p:grpSpPr>
      <p:pic>
        <p:nvPicPr>
          <p:cNvPr id="1422" name="Google Shape;1422;p208"/>
          <p:cNvPicPr preferRelativeResize="0"/>
          <p:nvPr/>
        </p:nvPicPr>
        <p:blipFill rotWithShape="1">
          <a:blip r:embed="rId2">
            <a:alphaModFix/>
          </a:blip>
          <a:srcRect b="0" l="0" r="0" t="0"/>
          <a:stretch/>
        </p:blipFill>
        <p:spPr>
          <a:xfrm>
            <a:off x="0" y="893"/>
            <a:ext cx="12185779" cy="6854501"/>
          </a:xfrm>
          <a:prstGeom prst="rect">
            <a:avLst/>
          </a:prstGeom>
          <a:noFill/>
          <a:ln>
            <a:noFill/>
          </a:ln>
        </p:spPr>
      </p:pic>
      <p:sp>
        <p:nvSpPr>
          <p:cNvPr id="1423" name="Google Shape;1423;p208"/>
          <p:cNvSpPr txBox="1"/>
          <p:nvPr>
            <p:ph type="ctrTitle"/>
          </p:nvPr>
        </p:nvSpPr>
        <p:spPr>
          <a:xfrm>
            <a:off x="609765" y="2292200"/>
            <a:ext cx="43368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24" name="Google Shape;1424;p208"/>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425" name="Google Shape;1425;p208"/>
          <p:cNvSpPr txBox="1"/>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3 Title Slide B - Dark">
    <p:spTree>
      <p:nvGrpSpPr>
        <p:cNvPr id="1426" name="Shape 1426"/>
        <p:cNvGrpSpPr/>
        <p:nvPr/>
      </p:nvGrpSpPr>
      <p:grpSpPr>
        <a:xfrm>
          <a:off x="0" y="0"/>
          <a:ext cx="0" cy="0"/>
          <a:chOff x="0" y="0"/>
          <a:chExt cx="0" cy="0"/>
        </a:xfrm>
      </p:grpSpPr>
      <p:sp>
        <p:nvSpPr>
          <p:cNvPr id="1427" name="Google Shape;1427;p209"/>
          <p:cNvSpPr/>
          <p:nvPr/>
        </p:nvSpPr>
        <p:spPr>
          <a:xfrm>
            <a:off x="6945183" y="-2"/>
            <a:ext cx="2167765" cy="68580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9F7F4"/>
              </a:solidFill>
              <a:latin typeface="Arial"/>
              <a:ea typeface="Arial"/>
              <a:cs typeface="Arial"/>
              <a:sym typeface="Arial"/>
            </a:endParaRPr>
          </a:p>
        </p:txBody>
      </p:sp>
      <p:sp>
        <p:nvSpPr>
          <p:cNvPr id="1428" name="Google Shape;1428;p209"/>
          <p:cNvSpPr txBox="1"/>
          <p:nvPr>
            <p:ph type="ctrTitle"/>
          </p:nvPr>
        </p:nvSpPr>
        <p:spPr>
          <a:xfrm>
            <a:off x="762006" y="11869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29" name="Google Shape;1429;p209"/>
          <p:cNvSpPr txBox="1"/>
          <p:nvPr>
            <p:ph idx="1" type="subTitle"/>
          </p:nvPr>
        </p:nvSpPr>
        <p:spPr>
          <a:xfrm>
            <a:off x="762015" y="3835400"/>
            <a:ext cx="61716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1430" name="Google Shape;1430;p209"/>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431" name="Google Shape;1431;p209"/>
          <p:cNvSpPr txBox="1"/>
          <p:nvPr>
            <p:ph idx="2" type="subTitle"/>
          </p:nvPr>
        </p:nvSpPr>
        <p:spPr>
          <a:xfrm>
            <a:off x="762015" y="5756000"/>
            <a:ext cx="5263500" cy="492300"/>
          </a:xfrm>
          <a:prstGeom prst="rect">
            <a:avLst/>
          </a:prstGeom>
          <a:noFill/>
          <a:ln>
            <a:noFill/>
          </a:ln>
        </p:spPr>
        <p:txBody>
          <a:bodyPr anchorCtr="0" anchor="t" bIns="0" lIns="91425"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432" name="Google Shape;1432;p209"/>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433" name="Google Shape;1433;p209"/>
          <p:cNvPicPr preferRelativeResize="0"/>
          <p:nvPr/>
        </p:nvPicPr>
        <p:blipFill rotWithShape="1">
          <a:blip r:embed="rId2">
            <a:alphaModFix/>
          </a:blip>
          <a:srcRect b="0" l="0" r="0" t="0"/>
          <a:stretch/>
        </p:blipFill>
        <p:spPr>
          <a:xfrm>
            <a:off x="762016" y="609606"/>
            <a:ext cx="2557623" cy="406872"/>
          </a:xfrm>
          <a:prstGeom prst="rect">
            <a:avLst/>
          </a:prstGeom>
          <a:noFill/>
          <a:ln>
            <a:noFill/>
          </a:ln>
        </p:spPr>
      </p:pic>
      <p:sp>
        <p:nvSpPr>
          <p:cNvPr id="1434" name="Google Shape;1434;p209"/>
          <p:cNvSpPr txBox="1"/>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1435" name="Shape 1435"/>
        <p:cNvGrpSpPr/>
        <p:nvPr/>
      </p:nvGrpSpPr>
      <p:grpSpPr>
        <a:xfrm>
          <a:off x="0" y="0"/>
          <a:ext cx="0" cy="0"/>
          <a:chOff x="0" y="0"/>
          <a:chExt cx="0" cy="0"/>
        </a:xfrm>
      </p:grpSpPr>
      <p:sp>
        <p:nvSpPr>
          <p:cNvPr id="1436" name="Google Shape;1436;p210"/>
          <p:cNvSpPr txBox="1"/>
          <p:nvPr>
            <p:ph idx="1" type="body"/>
          </p:nvPr>
        </p:nvSpPr>
        <p:spPr>
          <a:xfrm>
            <a:off x="762004" y="2691875"/>
            <a:ext cx="52644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37" name="Google Shape;1437;p210"/>
          <p:cNvSpPr txBox="1"/>
          <p:nvPr>
            <p:ph idx="2" type="subTitle"/>
          </p:nvPr>
        </p:nvSpPr>
        <p:spPr>
          <a:xfrm>
            <a:off x="796040" y="1970325"/>
            <a:ext cx="5229900" cy="6432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1"/>
              </a:buClr>
              <a:buSzPts val="2000"/>
              <a:buNone/>
              <a:defRPr b="1" sz="2000"/>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438" name="Google Shape;1438;p210"/>
          <p:cNvSpPr txBox="1"/>
          <p:nvPr>
            <p:ph idx="3" type="subTitle"/>
          </p:nvPr>
        </p:nvSpPr>
        <p:spPr>
          <a:xfrm>
            <a:off x="6157343" y="1970325"/>
            <a:ext cx="5264400" cy="6432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1"/>
              </a:buClr>
              <a:buSzPts val="2000"/>
              <a:buNone/>
              <a:defRPr b="1" sz="2000"/>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439" name="Google Shape;1439;p210"/>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440" name="Google Shape;1440;p210"/>
          <p:cNvSpPr txBox="1"/>
          <p:nvPr>
            <p:ph type="title"/>
          </p:nvPr>
        </p:nvSpPr>
        <p:spPr>
          <a:xfrm>
            <a:off x="749448" y="535598"/>
            <a:ext cx="105153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41" name="Google Shape;1441;p210"/>
          <p:cNvSpPr txBox="1"/>
          <p:nvPr>
            <p:ph idx="4" type="body"/>
          </p:nvPr>
        </p:nvSpPr>
        <p:spPr>
          <a:xfrm>
            <a:off x="6191252" y="2691875"/>
            <a:ext cx="52644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42" name="Google Shape;1442;p210"/>
          <p:cNvSpPr txBox="1"/>
          <p:nvPr>
            <p:ph idx="5" type="body"/>
          </p:nvPr>
        </p:nvSpPr>
        <p:spPr>
          <a:xfrm>
            <a:off x="748679" y="117232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1443" name="Shape 1443"/>
        <p:cNvGrpSpPr/>
        <p:nvPr/>
      </p:nvGrpSpPr>
      <p:grpSpPr>
        <a:xfrm>
          <a:off x="0" y="0"/>
          <a:ext cx="0" cy="0"/>
          <a:chOff x="0" y="0"/>
          <a:chExt cx="0" cy="0"/>
        </a:xfrm>
      </p:grpSpPr>
      <p:sp>
        <p:nvSpPr>
          <p:cNvPr id="1444" name="Google Shape;1444;p211"/>
          <p:cNvSpPr txBox="1"/>
          <p:nvPr>
            <p:ph idx="1" type="body"/>
          </p:nvPr>
        </p:nvSpPr>
        <p:spPr>
          <a:xfrm>
            <a:off x="762015" y="3986900"/>
            <a:ext cx="4520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2"/>
              </a:buClr>
              <a:buSzPts val="16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45" name="Google Shape;1445;p211"/>
          <p:cNvSpPr txBox="1"/>
          <p:nvPr>
            <p:ph idx="2" type="body"/>
          </p:nvPr>
        </p:nvSpPr>
        <p:spPr>
          <a:xfrm>
            <a:off x="6933809" y="3986900"/>
            <a:ext cx="44964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2"/>
              </a:buClr>
              <a:buSzPts val="16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46" name="Google Shape;1446;p211"/>
          <p:cNvSpPr txBox="1"/>
          <p:nvPr>
            <p:ph idx="3" type="subTitle"/>
          </p:nvPr>
        </p:nvSpPr>
        <p:spPr>
          <a:xfrm>
            <a:off x="796029" y="3126633"/>
            <a:ext cx="44856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100"/>
              <a:buNone/>
              <a:defRPr b="1" sz="21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1447" name="Google Shape;1447;p211"/>
          <p:cNvSpPr txBox="1"/>
          <p:nvPr>
            <p:ph idx="4" type="subTitle"/>
          </p:nvPr>
        </p:nvSpPr>
        <p:spPr>
          <a:xfrm>
            <a:off x="6950819" y="3126633"/>
            <a:ext cx="4462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1448" name="Google Shape;1448;p211"/>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449" name="Google Shape;1449;p211"/>
          <p:cNvSpPr txBox="1"/>
          <p:nvPr>
            <p:ph type="title"/>
          </p:nvPr>
        </p:nvSpPr>
        <p:spPr>
          <a:xfrm>
            <a:off x="749448" y="535598"/>
            <a:ext cx="105153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50" name="Google Shape;1450;p211"/>
          <p:cNvSpPr txBox="1"/>
          <p:nvPr>
            <p:ph idx="5" type="body"/>
          </p:nvPr>
        </p:nvSpPr>
        <p:spPr>
          <a:xfrm>
            <a:off x="748679" y="117232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1451" name="Shape 1451"/>
        <p:cNvGrpSpPr/>
        <p:nvPr/>
      </p:nvGrpSpPr>
      <p:grpSpPr>
        <a:xfrm>
          <a:off x="0" y="0"/>
          <a:ext cx="0" cy="0"/>
          <a:chOff x="0" y="0"/>
          <a:chExt cx="0" cy="0"/>
        </a:xfrm>
      </p:grpSpPr>
      <p:sp>
        <p:nvSpPr>
          <p:cNvPr id="1452" name="Google Shape;1452;p212"/>
          <p:cNvSpPr txBox="1"/>
          <p:nvPr>
            <p:ph idx="1" type="body"/>
          </p:nvPr>
        </p:nvSpPr>
        <p:spPr>
          <a:xfrm>
            <a:off x="762015" y="2825365"/>
            <a:ext cx="3225000" cy="32337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53" name="Google Shape;1453;p212"/>
          <p:cNvSpPr txBox="1"/>
          <p:nvPr>
            <p:ph idx="2" type="subTitle"/>
          </p:nvPr>
        </p:nvSpPr>
        <p:spPr>
          <a:xfrm>
            <a:off x="786288" y="1970325"/>
            <a:ext cx="32850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454" name="Google Shape;1454;p212"/>
          <p:cNvSpPr txBox="1"/>
          <p:nvPr>
            <p:ph idx="3" type="subTitle"/>
          </p:nvPr>
        </p:nvSpPr>
        <p:spPr>
          <a:xfrm>
            <a:off x="4394164" y="1970325"/>
            <a:ext cx="31413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455" name="Google Shape;1455;p212"/>
          <p:cNvSpPr txBox="1"/>
          <p:nvPr>
            <p:ph idx="4" type="subTitle"/>
          </p:nvPr>
        </p:nvSpPr>
        <p:spPr>
          <a:xfrm>
            <a:off x="7982536" y="1970325"/>
            <a:ext cx="31413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456" name="Google Shape;1456;p212"/>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457" name="Google Shape;1457;p212"/>
          <p:cNvSpPr txBox="1"/>
          <p:nvPr>
            <p:ph type="title"/>
          </p:nvPr>
        </p:nvSpPr>
        <p:spPr>
          <a:xfrm>
            <a:off x="749448" y="535598"/>
            <a:ext cx="105153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58" name="Google Shape;1458;p212"/>
          <p:cNvSpPr txBox="1"/>
          <p:nvPr>
            <p:ph idx="5" type="body"/>
          </p:nvPr>
        </p:nvSpPr>
        <p:spPr>
          <a:xfrm>
            <a:off x="4394164" y="2825375"/>
            <a:ext cx="3399900" cy="32337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59" name="Google Shape;1459;p212"/>
          <p:cNvSpPr txBox="1"/>
          <p:nvPr>
            <p:ph idx="6" type="body"/>
          </p:nvPr>
        </p:nvSpPr>
        <p:spPr>
          <a:xfrm>
            <a:off x="8006893" y="2825375"/>
            <a:ext cx="3399900" cy="32337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60" name="Google Shape;1460;p212"/>
          <p:cNvSpPr txBox="1"/>
          <p:nvPr>
            <p:ph idx="7" type="body"/>
          </p:nvPr>
        </p:nvSpPr>
        <p:spPr>
          <a:xfrm>
            <a:off x="748679" y="117232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500"/>
              <a:buNone/>
              <a:defRPr>
                <a:solidFill>
                  <a:srgbClr val="FFFFFF"/>
                </a:solidFill>
              </a:defRPr>
            </a:lvl2pPr>
            <a:lvl3pPr indent="-228600" lvl="2" marL="1371600" algn="l">
              <a:lnSpc>
                <a:spcPct val="100000"/>
              </a:lnSpc>
              <a:spcBef>
                <a:spcPts val="0"/>
              </a:spcBef>
              <a:spcAft>
                <a:spcPts val="0"/>
              </a:spcAft>
              <a:buClr>
                <a:srgbClr val="FFFFFF"/>
              </a:buClr>
              <a:buSzPts val="1500"/>
              <a:buNone/>
              <a:defRPr>
                <a:solidFill>
                  <a:srgbClr val="FFFFFF"/>
                </a:solidFill>
              </a:defRPr>
            </a:lvl3pPr>
            <a:lvl4pPr indent="-228600" lvl="3" marL="1828800" algn="l">
              <a:lnSpc>
                <a:spcPct val="100000"/>
              </a:lnSpc>
              <a:spcBef>
                <a:spcPts val="0"/>
              </a:spcBef>
              <a:spcAft>
                <a:spcPts val="0"/>
              </a:spcAft>
              <a:buClr>
                <a:srgbClr val="FFFFFF"/>
              </a:buClr>
              <a:buSzPts val="1500"/>
              <a:buNone/>
              <a:defRPr>
                <a:solidFill>
                  <a:srgbClr val="FFFFFF"/>
                </a:solidFill>
              </a:defRPr>
            </a:lvl4pPr>
            <a:lvl5pPr indent="-228600" lvl="4" marL="2286000" algn="l">
              <a:lnSpc>
                <a:spcPct val="100000"/>
              </a:lnSpc>
              <a:spcBef>
                <a:spcPts val="0"/>
              </a:spcBef>
              <a:spcAft>
                <a:spcPts val="0"/>
              </a:spcAft>
              <a:buClr>
                <a:srgbClr val="FFFFFF"/>
              </a:buClr>
              <a:buSzPts val="1500"/>
              <a:buNone/>
              <a:defRPr>
                <a:solidFill>
                  <a:srgbClr val="FFFFFF"/>
                </a:solidFill>
              </a:defRPr>
            </a:lvl5pPr>
            <a:lvl6pPr indent="-228600" lvl="5" marL="2743200" algn="l">
              <a:lnSpc>
                <a:spcPct val="100000"/>
              </a:lnSpc>
              <a:spcBef>
                <a:spcPts val="0"/>
              </a:spcBef>
              <a:spcAft>
                <a:spcPts val="0"/>
              </a:spcAft>
              <a:buClr>
                <a:srgbClr val="FFFFFF"/>
              </a:buClr>
              <a:buSzPts val="1500"/>
              <a:buNone/>
              <a:defRPr>
                <a:solidFill>
                  <a:srgbClr val="FFFFFF"/>
                </a:solidFill>
              </a:defRPr>
            </a:lvl6pPr>
            <a:lvl7pPr indent="-228600" lvl="6" marL="3200400" algn="l">
              <a:lnSpc>
                <a:spcPct val="100000"/>
              </a:lnSpc>
              <a:spcBef>
                <a:spcPts val="0"/>
              </a:spcBef>
              <a:spcAft>
                <a:spcPts val="0"/>
              </a:spcAft>
              <a:buClr>
                <a:srgbClr val="FFFFFF"/>
              </a:buClr>
              <a:buSzPts val="1500"/>
              <a:buNone/>
              <a:defRPr>
                <a:solidFill>
                  <a:srgbClr val="FFFFFF"/>
                </a:solidFill>
              </a:defRPr>
            </a:lvl7pPr>
            <a:lvl8pPr indent="-228600" lvl="7" marL="3657600" algn="l">
              <a:lnSpc>
                <a:spcPct val="100000"/>
              </a:lnSpc>
              <a:spcBef>
                <a:spcPts val="0"/>
              </a:spcBef>
              <a:spcAft>
                <a:spcPts val="0"/>
              </a:spcAft>
              <a:buClr>
                <a:srgbClr val="FFFFFF"/>
              </a:buClr>
              <a:buSzPts val="1500"/>
              <a:buNone/>
              <a:defRPr>
                <a:solidFill>
                  <a:srgbClr val="FFFFFF"/>
                </a:solidFill>
              </a:defRPr>
            </a:lvl8pPr>
            <a:lvl9pPr indent="-228600" lvl="8" marL="4114800" algn="l">
              <a:lnSpc>
                <a:spcPct val="100000"/>
              </a:lnSpc>
              <a:spcBef>
                <a:spcPts val="0"/>
              </a:spcBef>
              <a:spcAft>
                <a:spcPts val="0"/>
              </a:spcAft>
              <a:buClr>
                <a:srgbClr val="FFFFFF"/>
              </a:buClr>
              <a:buSzPts val="1500"/>
              <a:buNone/>
              <a:defRPr>
                <a:solidFill>
                  <a:srgbClr val="FFFFFF"/>
                </a:solidFil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1461" name="Shape 1461"/>
        <p:cNvGrpSpPr/>
        <p:nvPr/>
      </p:nvGrpSpPr>
      <p:grpSpPr>
        <a:xfrm>
          <a:off x="0" y="0"/>
          <a:ext cx="0" cy="0"/>
          <a:chOff x="0" y="0"/>
          <a:chExt cx="0" cy="0"/>
        </a:xfrm>
      </p:grpSpPr>
      <p:sp>
        <p:nvSpPr>
          <p:cNvPr id="1462" name="Google Shape;1462;p213"/>
          <p:cNvSpPr txBox="1"/>
          <p:nvPr>
            <p:ph idx="1" type="body"/>
          </p:nvPr>
        </p:nvSpPr>
        <p:spPr>
          <a:xfrm>
            <a:off x="762015" y="3986900"/>
            <a:ext cx="32250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sz="1600"/>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1463" name="Google Shape;1463;p213"/>
          <p:cNvSpPr txBox="1"/>
          <p:nvPr>
            <p:ph idx="2" type="body"/>
          </p:nvPr>
        </p:nvSpPr>
        <p:spPr>
          <a:xfrm>
            <a:off x="4483692" y="3986900"/>
            <a:ext cx="32250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sz="1600"/>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1464" name="Google Shape;1464;p213"/>
          <p:cNvSpPr txBox="1"/>
          <p:nvPr>
            <p:ph idx="3" type="subTitle"/>
          </p:nvPr>
        </p:nvSpPr>
        <p:spPr>
          <a:xfrm>
            <a:off x="786283"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465" name="Google Shape;1465;p213"/>
          <p:cNvSpPr txBox="1"/>
          <p:nvPr>
            <p:ph idx="4" type="subTitle"/>
          </p:nvPr>
        </p:nvSpPr>
        <p:spPr>
          <a:xfrm>
            <a:off x="4495892"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466" name="Google Shape;1466;p213"/>
          <p:cNvSpPr txBox="1"/>
          <p:nvPr>
            <p:ph idx="5" type="body"/>
          </p:nvPr>
        </p:nvSpPr>
        <p:spPr>
          <a:xfrm>
            <a:off x="8169968" y="3986900"/>
            <a:ext cx="32250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sz="1600"/>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1467" name="Google Shape;1467;p213"/>
          <p:cNvSpPr txBox="1"/>
          <p:nvPr>
            <p:ph idx="6" type="subTitle"/>
          </p:nvPr>
        </p:nvSpPr>
        <p:spPr>
          <a:xfrm>
            <a:off x="8182168" y="31266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468" name="Google Shape;1468;p213"/>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469" name="Google Shape;1469;p213"/>
          <p:cNvSpPr txBox="1"/>
          <p:nvPr>
            <p:ph type="title"/>
          </p:nvPr>
        </p:nvSpPr>
        <p:spPr>
          <a:xfrm>
            <a:off x="749448" y="535598"/>
            <a:ext cx="105153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70" name="Google Shape;1470;p213"/>
          <p:cNvSpPr txBox="1"/>
          <p:nvPr>
            <p:ph idx="7" type="body"/>
          </p:nvPr>
        </p:nvSpPr>
        <p:spPr>
          <a:xfrm>
            <a:off x="748679" y="117232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1471" name="Shape 1471"/>
        <p:cNvGrpSpPr/>
        <p:nvPr/>
      </p:nvGrpSpPr>
      <p:grpSpPr>
        <a:xfrm>
          <a:off x="0" y="0"/>
          <a:ext cx="0" cy="0"/>
          <a:chOff x="0" y="0"/>
          <a:chExt cx="0" cy="0"/>
        </a:xfrm>
      </p:grpSpPr>
      <p:sp>
        <p:nvSpPr>
          <p:cNvPr id="1472" name="Google Shape;1472;p214"/>
          <p:cNvSpPr/>
          <p:nvPr/>
        </p:nvSpPr>
        <p:spPr>
          <a:xfrm>
            <a:off x="7982164" y="1825633"/>
            <a:ext cx="36003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73" name="Google Shape;1473;p214"/>
          <p:cNvSpPr/>
          <p:nvPr/>
        </p:nvSpPr>
        <p:spPr>
          <a:xfrm>
            <a:off x="4295822" y="1825633"/>
            <a:ext cx="36003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74" name="Google Shape;1474;p214"/>
          <p:cNvSpPr/>
          <p:nvPr/>
        </p:nvSpPr>
        <p:spPr>
          <a:xfrm>
            <a:off x="609612" y="1825633"/>
            <a:ext cx="36003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75" name="Google Shape;1475;p214"/>
          <p:cNvSpPr txBox="1"/>
          <p:nvPr>
            <p:ph idx="1" type="body"/>
          </p:nvPr>
        </p:nvSpPr>
        <p:spPr>
          <a:xfrm>
            <a:off x="762015"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76" name="Google Shape;1476;p214"/>
          <p:cNvSpPr txBox="1"/>
          <p:nvPr>
            <p:ph idx="2" type="body"/>
          </p:nvPr>
        </p:nvSpPr>
        <p:spPr>
          <a:xfrm>
            <a:off x="4483692"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77" name="Google Shape;1477;p214"/>
          <p:cNvSpPr txBox="1"/>
          <p:nvPr>
            <p:ph idx="3" type="body"/>
          </p:nvPr>
        </p:nvSpPr>
        <p:spPr>
          <a:xfrm>
            <a:off x="8169968"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78" name="Google Shape;1478;p214"/>
          <p:cNvSpPr txBox="1"/>
          <p:nvPr>
            <p:ph idx="4" type="subTitle"/>
          </p:nvPr>
        </p:nvSpPr>
        <p:spPr>
          <a:xfrm>
            <a:off x="786283"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chemeClr val="dk1"/>
                </a:solidFill>
              </a:defRPr>
            </a:lvl1pPr>
            <a:lvl2pPr lvl="1" algn="l">
              <a:lnSpc>
                <a:spcPct val="115000"/>
              </a:lnSpc>
              <a:spcBef>
                <a:spcPts val="500"/>
              </a:spcBef>
              <a:spcAft>
                <a:spcPts val="0"/>
              </a:spcAft>
              <a:buClr>
                <a:schemeClr val="dk1"/>
              </a:buClr>
              <a:buSzPts val="2000"/>
              <a:buNone/>
              <a:defRPr>
                <a:solidFill>
                  <a:schemeClr val="dk1"/>
                </a:solidFill>
              </a:defRPr>
            </a:lvl2pPr>
            <a:lvl3pPr lvl="2" algn="l">
              <a:lnSpc>
                <a:spcPct val="115000"/>
              </a:lnSpc>
              <a:spcBef>
                <a:spcPts val="500"/>
              </a:spcBef>
              <a:spcAft>
                <a:spcPts val="0"/>
              </a:spcAft>
              <a:buClr>
                <a:schemeClr val="dk1"/>
              </a:buClr>
              <a:buSzPts val="2000"/>
              <a:buNone/>
              <a:defRPr sz="2000">
                <a:solidFill>
                  <a:schemeClr val="dk1"/>
                </a:solidFill>
              </a:defRPr>
            </a:lvl3pPr>
            <a:lvl4pPr lvl="3" algn="l">
              <a:lnSpc>
                <a:spcPct val="115000"/>
              </a:lnSpc>
              <a:spcBef>
                <a:spcPts val="500"/>
              </a:spcBef>
              <a:spcAft>
                <a:spcPts val="0"/>
              </a:spcAft>
              <a:buClr>
                <a:schemeClr val="dk1"/>
              </a:buClr>
              <a:buSzPts val="2000"/>
              <a:buNone/>
              <a:defRPr sz="2000">
                <a:solidFill>
                  <a:schemeClr val="dk1"/>
                </a:solidFill>
              </a:defRPr>
            </a:lvl4pPr>
            <a:lvl5pPr lvl="4" algn="l">
              <a:lnSpc>
                <a:spcPct val="115000"/>
              </a:lnSpc>
              <a:spcBef>
                <a:spcPts val="500"/>
              </a:spcBef>
              <a:spcAft>
                <a:spcPts val="0"/>
              </a:spcAft>
              <a:buClr>
                <a:schemeClr val="dk1"/>
              </a:buClr>
              <a:buSzPts val="2000"/>
              <a:buNone/>
              <a:defRPr sz="2000">
                <a:solidFill>
                  <a:schemeClr val="dk1"/>
                </a:solidFill>
              </a:defRPr>
            </a:lvl5pPr>
            <a:lvl6pPr lvl="5" algn="l">
              <a:lnSpc>
                <a:spcPct val="115000"/>
              </a:lnSpc>
              <a:spcBef>
                <a:spcPts val="500"/>
              </a:spcBef>
              <a:spcAft>
                <a:spcPts val="0"/>
              </a:spcAft>
              <a:buClr>
                <a:schemeClr val="dk1"/>
              </a:buClr>
              <a:buSzPts val="2000"/>
              <a:buNone/>
              <a:defRPr sz="2000">
                <a:solidFill>
                  <a:schemeClr val="dk1"/>
                </a:solidFill>
              </a:defRPr>
            </a:lvl6pPr>
            <a:lvl7pPr lvl="6" algn="l">
              <a:lnSpc>
                <a:spcPct val="115000"/>
              </a:lnSpc>
              <a:spcBef>
                <a:spcPts val="500"/>
              </a:spcBef>
              <a:spcAft>
                <a:spcPts val="0"/>
              </a:spcAft>
              <a:buClr>
                <a:schemeClr val="dk1"/>
              </a:buClr>
              <a:buSzPts val="2000"/>
              <a:buNone/>
              <a:defRPr sz="2000">
                <a:solidFill>
                  <a:schemeClr val="dk1"/>
                </a:solidFill>
              </a:defRPr>
            </a:lvl7pPr>
            <a:lvl8pPr lvl="7" algn="l">
              <a:lnSpc>
                <a:spcPct val="115000"/>
              </a:lnSpc>
              <a:spcBef>
                <a:spcPts val="500"/>
              </a:spcBef>
              <a:spcAft>
                <a:spcPts val="0"/>
              </a:spcAft>
              <a:buClr>
                <a:schemeClr val="dk1"/>
              </a:buClr>
              <a:buSzPts val="2000"/>
              <a:buNone/>
              <a:defRPr sz="2000">
                <a:solidFill>
                  <a:schemeClr val="dk1"/>
                </a:solidFill>
              </a:defRPr>
            </a:lvl8pPr>
            <a:lvl9pPr lvl="8" algn="l">
              <a:lnSpc>
                <a:spcPct val="115000"/>
              </a:lnSpc>
              <a:spcBef>
                <a:spcPts val="500"/>
              </a:spcBef>
              <a:spcAft>
                <a:spcPts val="0"/>
              </a:spcAft>
              <a:buClr>
                <a:schemeClr val="dk1"/>
              </a:buClr>
              <a:buSzPts val="2000"/>
              <a:buNone/>
              <a:defRPr sz="2000">
                <a:solidFill>
                  <a:schemeClr val="dk1"/>
                </a:solidFill>
              </a:defRPr>
            </a:lvl9pPr>
          </a:lstStyle>
          <a:p/>
        </p:txBody>
      </p:sp>
      <p:sp>
        <p:nvSpPr>
          <p:cNvPr id="1479" name="Google Shape;1479;p214"/>
          <p:cNvSpPr txBox="1"/>
          <p:nvPr>
            <p:ph idx="5" type="subTitle"/>
          </p:nvPr>
        </p:nvSpPr>
        <p:spPr>
          <a:xfrm>
            <a:off x="4495892"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chemeClr val="dk1"/>
                </a:solidFill>
              </a:defRPr>
            </a:lvl1pPr>
            <a:lvl2pPr lvl="1" algn="l">
              <a:lnSpc>
                <a:spcPct val="115000"/>
              </a:lnSpc>
              <a:spcBef>
                <a:spcPts val="500"/>
              </a:spcBef>
              <a:spcAft>
                <a:spcPts val="0"/>
              </a:spcAft>
              <a:buClr>
                <a:schemeClr val="dk1"/>
              </a:buClr>
              <a:buSzPts val="2000"/>
              <a:buNone/>
              <a:defRPr>
                <a:solidFill>
                  <a:schemeClr val="dk1"/>
                </a:solidFill>
              </a:defRPr>
            </a:lvl2pPr>
            <a:lvl3pPr lvl="2" algn="l">
              <a:lnSpc>
                <a:spcPct val="115000"/>
              </a:lnSpc>
              <a:spcBef>
                <a:spcPts val="500"/>
              </a:spcBef>
              <a:spcAft>
                <a:spcPts val="0"/>
              </a:spcAft>
              <a:buClr>
                <a:schemeClr val="dk1"/>
              </a:buClr>
              <a:buSzPts val="2000"/>
              <a:buNone/>
              <a:defRPr sz="2000">
                <a:solidFill>
                  <a:schemeClr val="dk1"/>
                </a:solidFill>
              </a:defRPr>
            </a:lvl3pPr>
            <a:lvl4pPr lvl="3" algn="l">
              <a:lnSpc>
                <a:spcPct val="115000"/>
              </a:lnSpc>
              <a:spcBef>
                <a:spcPts val="500"/>
              </a:spcBef>
              <a:spcAft>
                <a:spcPts val="0"/>
              </a:spcAft>
              <a:buClr>
                <a:schemeClr val="dk1"/>
              </a:buClr>
              <a:buSzPts val="2000"/>
              <a:buNone/>
              <a:defRPr sz="2000">
                <a:solidFill>
                  <a:schemeClr val="dk1"/>
                </a:solidFill>
              </a:defRPr>
            </a:lvl4pPr>
            <a:lvl5pPr lvl="4" algn="l">
              <a:lnSpc>
                <a:spcPct val="115000"/>
              </a:lnSpc>
              <a:spcBef>
                <a:spcPts val="500"/>
              </a:spcBef>
              <a:spcAft>
                <a:spcPts val="0"/>
              </a:spcAft>
              <a:buClr>
                <a:schemeClr val="dk1"/>
              </a:buClr>
              <a:buSzPts val="2000"/>
              <a:buNone/>
              <a:defRPr sz="2000">
                <a:solidFill>
                  <a:schemeClr val="dk1"/>
                </a:solidFill>
              </a:defRPr>
            </a:lvl5pPr>
            <a:lvl6pPr lvl="5" algn="l">
              <a:lnSpc>
                <a:spcPct val="115000"/>
              </a:lnSpc>
              <a:spcBef>
                <a:spcPts val="500"/>
              </a:spcBef>
              <a:spcAft>
                <a:spcPts val="0"/>
              </a:spcAft>
              <a:buClr>
                <a:schemeClr val="dk1"/>
              </a:buClr>
              <a:buSzPts val="2000"/>
              <a:buNone/>
              <a:defRPr sz="2000">
                <a:solidFill>
                  <a:schemeClr val="dk1"/>
                </a:solidFill>
              </a:defRPr>
            </a:lvl6pPr>
            <a:lvl7pPr lvl="6" algn="l">
              <a:lnSpc>
                <a:spcPct val="115000"/>
              </a:lnSpc>
              <a:spcBef>
                <a:spcPts val="500"/>
              </a:spcBef>
              <a:spcAft>
                <a:spcPts val="0"/>
              </a:spcAft>
              <a:buClr>
                <a:schemeClr val="dk1"/>
              </a:buClr>
              <a:buSzPts val="2000"/>
              <a:buNone/>
              <a:defRPr sz="2000">
                <a:solidFill>
                  <a:schemeClr val="dk1"/>
                </a:solidFill>
              </a:defRPr>
            </a:lvl7pPr>
            <a:lvl8pPr lvl="7" algn="l">
              <a:lnSpc>
                <a:spcPct val="115000"/>
              </a:lnSpc>
              <a:spcBef>
                <a:spcPts val="500"/>
              </a:spcBef>
              <a:spcAft>
                <a:spcPts val="0"/>
              </a:spcAft>
              <a:buClr>
                <a:schemeClr val="dk1"/>
              </a:buClr>
              <a:buSzPts val="2000"/>
              <a:buNone/>
              <a:defRPr sz="2000">
                <a:solidFill>
                  <a:schemeClr val="dk1"/>
                </a:solidFill>
              </a:defRPr>
            </a:lvl8pPr>
            <a:lvl9pPr lvl="8" algn="l">
              <a:lnSpc>
                <a:spcPct val="115000"/>
              </a:lnSpc>
              <a:spcBef>
                <a:spcPts val="500"/>
              </a:spcBef>
              <a:spcAft>
                <a:spcPts val="0"/>
              </a:spcAft>
              <a:buClr>
                <a:schemeClr val="dk1"/>
              </a:buClr>
              <a:buSzPts val="2000"/>
              <a:buNone/>
              <a:defRPr sz="2000">
                <a:solidFill>
                  <a:schemeClr val="dk1"/>
                </a:solidFill>
              </a:defRPr>
            </a:lvl9pPr>
          </a:lstStyle>
          <a:p/>
        </p:txBody>
      </p:sp>
      <p:sp>
        <p:nvSpPr>
          <p:cNvPr id="1480" name="Google Shape;1480;p214"/>
          <p:cNvSpPr txBox="1"/>
          <p:nvPr>
            <p:ph idx="6" type="subTitle"/>
          </p:nvPr>
        </p:nvSpPr>
        <p:spPr>
          <a:xfrm>
            <a:off x="8182168"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chemeClr val="dk1"/>
                </a:solidFill>
              </a:defRPr>
            </a:lvl1pPr>
            <a:lvl2pPr lvl="1" algn="l">
              <a:lnSpc>
                <a:spcPct val="115000"/>
              </a:lnSpc>
              <a:spcBef>
                <a:spcPts val="500"/>
              </a:spcBef>
              <a:spcAft>
                <a:spcPts val="0"/>
              </a:spcAft>
              <a:buClr>
                <a:schemeClr val="dk1"/>
              </a:buClr>
              <a:buSzPts val="2000"/>
              <a:buNone/>
              <a:defRPr>
                <a:solidFill>
                  <a:schemeClr val="dk1"/>
                </a:solidFill>
              </a:defRPr>
            </a:lvl2pPr>
            <a:lvl3pPr lvl="2" algn="l">
              <a:lnSpc>
                <a:spcPct val="115000"/>
              </a:lnSpc>
              <a:spcBef>
                <a:spcPts val="500"/>
              </a:spcBef>
              <a:spcAft>
                <a:spcPts val="0"/>
              </a:spcAft>
              <a:buClr>
                <a:schemeClr val="dk1"/>
              </a:buClr>
              <a:buSzPts val="2000"/>
              <a:buNone/>
              <a:defRPr sz="2000">
                <a:solidFill>
                  <a:schemeClr val="dk1"/>
                </a:solidFill>
              </a:defRPr>
            </a:lvl3pPr>
            <a:lvl4pPr lvl="3" algn="l">
              <a:lnSpc>
                <a:spcPct val="115000"/>
              </a:lnSpc>
              <a:spcBef>
                <a:spcPts val="500"/>
              </a:spcBef>
              <a:spcAft>
                <a:spcPts val="0"/>
              </a:spcAft>
              <a:buClr>
                <a:schemeClr val="dk1"/>
              </a:buClr>
              <a:buSzPts val="2000"/>
              <a:buNone/>
              <a:defRPr sz="2000">
                <a:solidFill>
                  <a:schemeClr val="dk1"/>
                </a:solidFill>
              </a:defRPr>
            </a:lvl4pPr>
            <a:lvl5pPr lvl="4" algn="l">
              <a:lnSpc>
                <a:spcPct val="115000"/>
              </a:lnSpc>
              <a:spcBef>
                <a:spcPts val="500"/>
              </a:spcBef>
              <a:spcAft>
                <a:spcPts val="0"/>
              </a:spcAft>
              <a:buClr>
                <a:schemeClr val="dk1"/>
              </a:buClr>
              <a:buSzPts val="2000"/>
              <a:buNone/>
              <a:defRPr sz="2000">
                <a:solidFill>
                  <a:schemeClr val="dk1"/>
                </a:solidFill>
              </a:defRPr>
            </a:lvl5pPr>
            <a:lvl6pPr lvl="5" algn="l">
              <a:lnSpc>
                <a:spcPct val="115000"/>
              </a:lnSpc>
              <a:spcBef>
                <a:spcPts val="500"/>
              </a:spcBef>
              <a:spcAft>
                <a:spcPts val="0"/>
              </a:spcAft>
              <a:buClr>
                <a:schemeClr val="dk1"/>
              </a:buClr>
              <a:buSzPts val="2000"/>
              <a:buNone/>
              <a:defRPr sz="2000">
                <a:solidFill>
                  <a:schemeClr val="dk1"/>
                </a:solidFill>
              </a:defRPr>
            </a:lvl6pPr>
            <a:lvl7pPr lvl="6" algn="l">
              <a:lnSpc>
                <a:spcPct val="115000"/>
              </a:lnSpc>
              <a:spcBef>
                <a:spcPts val="500"/>
              </a:spcBef>
              <a:spcAft>
                <a:spcPts val="0"/>
              </a:spcAft>
              <a:buClr>
                <a:schemeClr val="dk1"/>
              </a:buClr>
              <a:buSzPts val="2000"/>
              <a:buNone/>
              <a:defRPr sz="2000">
                <a:solidFill>
                  <a:schemeClr val="dk1"/>
                </a:solidFill>
              </a:defRPr>
            </a:lvl7pPr>
            <a:lvl8pPr lvl="7" algn="l">
              <a:lnSpc>
                <a:spcPct val="115000"/>
              </a:lnSpc>
              <a:spcBef>
                <a:spcPts val="500"/>
              </a:spcBef>
              <a:spcAft>
                <a:spcPts val="0"/>
              </a:spcAft>
              <a:buClr>
                <a:schemeClr val="dk1"/>
              </a:buClr>
              <a:buSzPts val="2000"/>
              <a:buNone/>
              <a:defRPr sz="2000">
                <a:solidFill>
                  <a:schemeClr val="dk1"/>
                </a:solidFill>
              </a:defRPr>
            </a:lvl8pPr>
            <a:lvl9pPr lvl="8" algn="l">
              <a:lnSpc>
                <a:spcPct val="115000"/>
              </a:lnSpc>
              <a:spcBef>
                <a:spcPts val="500"/>
              </a:spcBef>
              <a:spcAft>
                <a:spcPts val="0"/>
              </a:spcAft>
              <a:buClr>
                <a:schemeClr val="dk1"/>
              </a:buClr>
              <a:buSzPts val="2000"/>
              <a:buNone/>
              <a:defRPr sz="2000">
                <a:solidFill>
                  <a:schemeClr val="dk1"/>
                </a:solidFill>
              </a:defRPr>
            </a:lvl9pPr>
          </a:lstStyle>
          <a:p/>
        </p:txBody>
      </p:sp>
      <p:sp>
        <p:nvSpPr>
          <p:cNvPr id="1481" name="Google Shape;1481;p214"/>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482" name="Google Shape;1482;p214"/>
          <p:cNvSpPr txBox="1"/>
          <p:nvPr>
            <p:ph type="title"/>
          </p:nvPr>
        </p:nvSpPr>
        <p:spPr>
          <a:xfrm>
            <a:off x="749448" y="535598"/>
            <a:ext cx="105153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83" name="Google Shape;1483;p214"/>
          <p:cNvSpPr txBox="1"/>
          <p:nvPr>
            <p:ph idx="7" type="body"/>
          </p:nvPr>
        </p:nvSpPr>
        <p:spPr>
          <a:xfrm>
            <a:off x="748679" y="117232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1484" name="Shape 148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124" name="Shape 124"/>
        <p:cNvGrpSpPr/>
        <p:nvPr/>
      </p:nvGrpSpPr>
      <p:grpSpPr>
        <a:xfrm>
          <a:off x="0" y="0"/>
          <a:ext cx="0" cy="0"/>
          <a:chOff x="0" y="0"/>
          <a:chExt cx="0" cy="0"/>
        </a:xfrm>
      </p:grpSpPr>
      <p:pic>
        <p:nvPicPr>
          <p:cNvPr descr="A group of people sitting at a table using a computer&#10;&#10;Description automatically generated" id="125" name="Google Shape;125;p22"/>
          <p:cNvPicPr preferRelativeResize="0"/>
          <p:nvPr/>
        </p:nvPicPr>
        <p:blipFill rotWithShape="1">
          <a:blip r:embed="rId2">
            <a:alphaModFix/>
          </a:blip>
          <a:srcRect b="0" l="0" r="11535" t="0"/>
          <a:stretch/>
        </p:blipFill>
        <p:spPr>
          <a:xfrm>
            <a:off x="1406769" y="0"/>
            <a:ext cx="10785230" cy="6858000"/>
          </a:xfrm>
          <a:prstGeom prst="rect">
            <a:avLst/>
          </a:prstGeom>
          <a:noFill/>
          <a:ln>
            <a:noFill/>
          </a:ln>
        </p:spPr>
      </p:pic>
      <p:pic>
        <p:nvPicPr>
          <p:cNvPr descr="A picture containing person, black, holding, white&#10;&#10;Description automatically generated" id="126" name="Google Shape;126;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7" name="Google Shape;127;p22"/>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28" name="Google Shape;128;p22"/>
          <p:cNvPicPr preferRelativeResize="0"/>
          <p:nvPr/>
        </p:nvPicPr>
        <p:blipFill rotWithShape="1">
          <a:blip r:embed="rId4">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1485" name="Shape 1485"/>
        <p:cNvGrpSpPr/>
        <p:nvPr/>
      </p:nvGrpSpPr>
      <p:grpSpPr>
        <a:xfrm>
          <a:off x="0" y="0"/>
          <a:ext cx="0" cy="0"/>
          <a:chOff x="0" y="0"/>
          <a:chExt cx="0" cy="0"/>
        </a:xfrm>
      </p:grpSpPr>
      <p:sp>
        <p:nvSpPr>
          <p:cNvPr id="1486" name="Google Shape;1486;p216"/>
          <p:cNvSpPr txBox="1"/>
          <p:nvPr>
            <p:ph type="title"/>
          </p:nvPr>
        </p:nvSpPr>
        <p:spPr>
          <a:xfrm>
            <a:off x="762198" y="609600"/>
            <a:ext cx="106629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487" name="Google Shape;1487;p216"/>
          <p:cNvSpPr txBox="1"/>
          <p:nvPr/>
        </p:nvSpPr>
        <p:spPr>
          <a:xfrm>
            <a:off x="646736"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1B3139"/>
                </a:solidFill>
                <a:latin typeface="DM Sans"/>
                <a:ea typeface="DM Sans"/>
                <a:cs typeface="DM Sans"/>
                <a:sym typeface="DM Sans"/>
              </a:rPr>
              <a:t>©2024 Databricks Inc. — All rights reserved</a:t>
            </a:r>
            <a:endParaRPr b="0" i="0" sz="1100" u="none" cap="none" strike="noStrike">
              <a:solidFill>
                <a:srgbClr val="1B3139"/>
              </a:solidFill>
              <a:latin typeface="DM Sans"/>
              <a:ea typeface="DM Sans"/>
              <a:cs typeface="DM Sans"/>
              <a:sym typeface="DM Sans"/>
            </a:endParaRPr>
          </a:p>
        </p:txBody>
      </p:sp>
      <p:sp>
        <p:nvSpPr>
          <p:cNvPr id="1488" name="Google Shape;1488;p216"/>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489" name="Google Shape;1489;p216"/>
          <p:cNvPicPr preferRelativeResize="0"/>
          <p:nvPr/>
        </p:nvPicPr>
        <p:blipFill rotWithShape="1">
          <a:blip r:embed="rId2">
            <a:alphaModFix/>
          </a:blip>
          <a:srcRect b="0" l="0" r="0" t="0"/>
          <a:stretch/>
        </p:blipFill>
        <p:spPr>
          <a:xfrm>
            <a:off x="10668218" y="6473302"/>
            <a:ext cx="186673" cy="186673"/>
          </a:xfrm>
          <a:prstGeom prst="rect">
            <a:avLst/>
          </a:prstGeom>
          <a:noFill/>
          <a:ln>
            <a:noFill/>
          </a:ln>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 1">
    <p:bg>
      <p:bgPr>
        <a:solidFill>
          <a:schemeClr val="dk2"/>
        </a:solidFill>
      </p:bgPr>
    </p:bg>
    <p:spTree>
      <p:nvGrpSpPr>
        <p:cNvPr id="1490" name="Shape 1490"/>
        <p:cNvGrpSpPr/>
        <p:nvPr/>
      </p:nvGrpSpPr>
      <p:grpSpPr>
        <a:xfrm>
          <a:off x="0" y="0"/>
          <a:ext cx="0" cy="0"/>
          <a:chOff x="0" y="0"/>
          <a:chExt cx="0" cy="0"/>
        </a:xfrm>
      </p:grpSpPr>
      <p:sp>
        <p:nvSpPr>
          <p:cNvPr id="1491" name="Google Shape;1491;p217"/>
          <p:cNvSpPr txBox="1"/>
          <p:nvPr>
            <p:ph type="title"/>
          </p:nvPr>
        </p:nvSpPr>
        <p:spPr>
          <a:xfrm>
            <a:off x="762198" y="609600"/>
            <a:ext cx="106677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92" name="Google Shape;1492;p217"/>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1493" name="Shape 1493"/>
        <p:cNvGrpSpPr/>
        <p:nvPr/>
      </p:nvGrpSpPr>
      <p:grpSpPr>
        <a:xfrm>
          <a:off x="0" y="0"/>
          <a:ext cx="0" cy="0"/>
          <a:chOff x="0" y="0"/>
          <a:chExt cx="0" cy="0"/>
        </a:xfrm>
      </p:grpSpPr>
      <p:sp>
        <p:nvSpPr>
          <p:cNvPr id="1494" name="Google Shape;1494;p218"/>
          <p:cNvSpPr txBox="1"/>
          <p:nvPr>
            <p:ph type="title"/>
          </p:nvPr>
        </p:nvSpPr>
        <p:spPr>
          <a:xfrm>
            <a:off x="762198" y="609600"/>
            <a:ext cx="106629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495" name="Google Shape;1495;p218"/>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496" name="Google Shape;1496;p218"/>
          <p:cNvPicPr preferRelativeResize="0"/>
          <p:nvPr/>
        </p:nvPicPr>
        <p:blipFill rotWithShape="1">
          <a:blip r:embed="rId2">
            <a:alphaModFix/>
          </a:blip>
          <a:srcRect b="0" l="0" r="0" t="0"/>
          <a:stretch/>
        </p:blipFill>
        <p:spPr>
          <a:xfrm>
            <a:off x="10669374" y="6474098"/>
            <a:ext cx="188373" cy="188373"/>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 1">
    <p:bg>
      <p:bgPr>
        <a:solidFill>
          <a:schemeClr val="accent6"/>
        </a:solidFill>
      </p:bgPr>
    </p:bg>
    <p:spTree>
      <p:nvGrpSpPr>
        <p:cNvPr id="1497" name="Shape 1497"/>
        <p:cNvGrpSpPr/>
        <p:nvPr/>
      </p:nvGrpSpPr>
      <p:grpSpPr>
        <a:xfrm>
          <a:off x="0" y="0"/>
          <a:ext cx="0" cy="0"/>
          <a:chOff x="0" y="0"/>
          <a:chExt cx="0" cy="0"/>
        </a:xfrm>
      </p:grpSpPr>
      <p:sp>
        <p:nvSpPr>
          <p:cNvPr id="1498" name="Google Shape;1498;p219"/>
          <p:cNvSpPr txBox="1"/>
          <p:nvPr>
            <p:ph type="title"/>
          </p:nvPr>
        </p:nvSpPr>
        <p:spPr>
          <a:xfrm>
            <a:off x="762198" y="609600"/>
            <a:ext cx="106629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499" name="Google Shape;1499;p219"/>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500" name="Google Shape;1500;p219"/>
          <p:cNvPicPr preferRelativeResize="0"/>
          <p:nvPr/>
        </p:nvPicPr>
        <p:blipFill rotWithShape="1">
          <a:blip r:embed="rId2">
            <a:alphaModFix/>
          </a:blip>
          <a:srcRect b="0" l="0" r="0" t="0"/>
          <a:stretch/>
        </p:blipFill>
        <p:spPr>
          <a:xfrm>
            <a:off x="10669374" y="6474098"/>
            <a:ext cx="188373" cy="188373"/>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4 Content D - Card Right Dark 1">
    <p:bg>
      <p:bgPr>
        <a:solidFill>
          <a:schemeClr val="dk1"/>
        </a:solidFill>
      </p:bgPr>
    </p:bg>
    <p:spTree>
      <p:nvGrpSpPr>
        <p:cNvPr id="1501" name="Shape 1501"/>
        <p:cNvGrpSpPr/>
        <p:nvPr/>
      </p:nvGrpSpPr>
      <p:grpSpPr>
        <a:xfrm>
          <a:off x="0" y="0"/>
          <a:ext cx="0" cy="0"/>
          <a:chOff x="0" y="0"/>
          <a:chExt cx="0" cy="0"/>
        </a:xfrm>
      </p:grpSpPr>
      <p:sp>
        <p:nvSpPr>
          <p:cNvPr id="1502" name="Google Shape;1502;p220"/>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p:txBody>
      </p:sp>
      <p:sp>
        <p:nvSpPr>
          <p:cNvPr id="1503" name="Google Shape;1503;p220"/>
          <p:cNvSpPr/>
          <p:nvPr/>
        </p:nvSpPr>
        <p:spPr>
          <a:xfrm>
            <a:off x="6025857" y="1825633"/>
            <a:ext cx="55566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04" name="Google Shape;1504;p220"/>
          <p:cNvSpPr txBox="1"/>
          <p:nvPr>
            <p:ph idx="1" type="body"/>
          </p:nvPr>
        </p:nvSpPr>
        <p:spPr>
          <a:xfrm>
            <a:off x="762015"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lt1"/>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1505" name="Google Shape;1505;p220"/>
          <p:cNvSpPr txBox="1"/>
          <p:nvPr>
            <p:ph idx="2" type="body"/>
          </p:nvPr>
        </p:nvSpPr>
        <p:spPr>
          <a:xfrm>
            <a:off x="6166393"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1"/>
              </a:buClr>
              <a:buSzPts val="2000"/>
              <a:buFont typeface="DM Sans"/>
              <a:buChar char="•"/>
              <a:defRPr i="0" sz="2000" u="none" cap="none" strike="noStrike">
                <a:latin typeface="DM Sans"/>
                <a:ea typeface="DM Sans"/>
                <a:cs typeface="DM Sans"/>
                <a:sym typeface="DM Sans"/>
              </a:defRPr>
            </a:lvl1pPr>
            <a:lvl2pPr indent="-330200" lvl="1" marL="914400" marR="0" algn="l">
              <a:lnSpc>
                <a:spcPct val="115000"/>
              </a:lnSpc>
              <a:spcBef>
                <a:spcPts val="500"/>
              </a:spcBef>
              <a:spcAft>
                <a:spcPts val="0"/>
              </a:spcAft>
              <a:buClr>
                <a:schemeClr val="dk1"/>
              </a:buClr>
              <a:buSzPts val="1600"/>
              <a:buFont typeface="DM Sans"/>
              <a:buChar char="•"/>
              <a:defRPr i="0" sz="1600" u="none" cap="none" strike="noStrike">
                <a:latin typeface="DM Sans"/>
                <a:ea typeface="DM Sans"/>
                <a:cs typeface="DM Sans"/>
                <a:sym typeface="DM Sans"/>
              </a:defRPr>
            </a:lvl2pPr>
            <a:lvl3pPr indent="-330200" lvl="2" marL="1371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6pPr>
            <a:lvl7pPr indent="-330200" lvl="6" marL="32004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7pPr>
            <a:lvl8pPr indent="-330200" lvl="7" marL="3657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8pPr>
            <a:lvl9pPr indent="-330200" lvl="8" marL="4114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9pPr>
          </a:lstStyle>
          <a:p/>
        </p:txBody>
      </p:sp>
      <p:sp>
        <p:nvSpPr>
          <p:cNvPr id="1506" name="Google Shape;1506;p220"/>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507" name="Google Shape;1507;p220"/>
          <p:cNvSpPr txBox="1"/>
          <p:nvPr>
            <p:ph idx="3"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500"/>
              </a:spcBef>
              <a:spcAft>
                <a:spcPts val="0"/>
              </a:spcAft>
              <a:buClr>
                <a:schemeClr val="lt1"/>
              </a:buClr>
              <a:buSzPts val="1600"/>
              <a:buNone/>
              <a:defRPr>
                <a:solidFill>
                  <a:schemeClr val="lt1"/>
                </a:solidFill>
              </a:defRPr>
            </a:lvl3pPr>
            <a:lvl4pPr indent="-228600" lvl="3" marL="1828800" algn="l">
              <a:lnSpc>
                <a:spcPct val="90000"/>
              </a:lnSpc>
              <a:spcBef>
                <a:spcPts val="500"/>
              </a:spcBef>
              <a:spcAft>
                <a:spcPts val="0"/>
              </a:spcAft>
              <a:buClr>
                <a:schemeClr val="lt1"/>
              </a:buClr>
              <a:buSzPts val="1600"/>
              <a:buNone/>
              <a:defRPr>
                <a:solidFill>
                  <a:schemeClr val="lt1"/>
                </a:solidFill>
              </a:defRPr>
            </a:lvl4pPr>
            <a:lvl5pPr indent="-228600" lvl="4" marL="2286000" algn="l">
              <a:lnSpc>
                <a:spcPct val="90000"/>
              </a:lnSpc>
              <a:spcBef>
                <a:spcPts val="500"/>
              </a:spcBef>
              <a:spcAft>
                <a:spcPts val="0"/>
              </a:spcAft>
              <a:buClr>
                <a:schemeClr val="lt1"/>
              </a:buClr>
              <a:buSzPts val="1600"/>
              <a:buNone/>
              <a:defRPr>
                <a:solidFill>
                  <a:schemeClr val="lt1"/>
                </a:solidFill>
              </a:defRPr>
            </a:lvl5pPr>
            <a:lvl6pPr indent="-228600" lvl="5" marL="2743200" algn="l">
              <a:lnSpc>
                <a:spcPct val="90000"/>
              </a:lnSpc>
              <a:spcBef>
                <a:spcPts val="500"/>
              </a:spcBef>
              <a:spcAft>
                <a:spcPts val="0"/>
              </a:spcAft>
              <a:buClr>
                <a:schemeClr val="lt1"/>
              </a:buClr>
              <a:buSzPts val="1600"/>
              <a:buNone/>
              <a:defRPr>
                <a:solidFill>
                  <a:schemeClr val="lt1"/>
                </a:solidFill>
              </a:defRPr>
            </a:lvl6pPr>
            <a:lvl7pPr indent="-228600" lvl="6" marL="3200400" algn="l">
              <a:lnSpc>
                <a:spcPct val="90000"/>
              </a:lnSpc>
              <a:spcBef>
                <a:spcPts val="500"/>
              </a:spcBef>
              <a:spcAft>
                <a:spcPts val="0"/>
              </a:spcAft>
              <a:buClr>
                <a:schemeClr val="lt1"/>
              </a:buClr>
              <a:buSzPts val="1600"/>
              <a:buNone/>
              <a:defRPr>
                <a:solidFill>
                  <a:schemeClr val="lt1"/>
                </a:solidFill>
              </a:defRPr>
            </a:lvl7pPr>
            <a:lvl8pPr indent="-228600" lvl="7" marL="3657600" algn="l">
              <a:lnSpc>
                <a:spcPct val="90000"/>
              </a:lnSpc>
              <a:spcBef>
                <a:spcPts val="500"/>
              </a:spcBef>
              <a:spcAft>
                <a:spcPts val="0"/>
              </a:spcAft>
              <a:buClr>
                <a:schemeClr val="lt1"/>
              </a:buClr>
              <a:buSzPts val="1600"/>
              <a:buNone/>
              <a:defRPr>
                <a:solidFill>
                  <a:schemeClr val="lt1"/>
                </a:solidFill>
              </a:defRPr>
            </a:lvl8pPr>
            <a:lvl9pPr indent="-228600" lvl="8" marL="411480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5 Content D - Card Left Dark">
    <p:bg>
      <p:bgPr>
        <a:solidFill>
          <a:schemeClr val="dk1"/>
        </a:solidFill>
      </p:bgPr>
    </p:bg>
    <p:spTree>
      <p:nvGrpSpPr>
        <p:cNvPr id="1508" name="Shape 1508"/>
        <p:cNvGrpSpPr/>
        <p:nvPr/>
      </p:nvGrpSpPr>
      <p:grpSpPr>
        <a:xfrm>
          <a:off x="0" y="0"/>
          <a:ext cx="0" cy="0"/>
          <a:chOff x="0" y="0"/>
          <a:chExt cx="0" cy="0"/>
        </a:xfrm>
      </p:grpSpPr>
      <p:sp>
        <p:nvSpPr>
          <p:cNvPr id="1509" name="Google Shape;1509;p221"/>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p:txBody>
      </p:sp>
      <p:sp>
        <p:nvSpPr>
          <p:cNvPr id="1510" name="Google Shape;1510;p221"/>
          <p:cNvSpPr/>
          <p:nvPr/>
        </p:nvSpPr>
        <p:spPr>
          <a:xfrm>
            <a:off x="609612" y="1825633"/>
            <a:ext cx="55566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11" name="Google Shape;1511;p221"/>
          <p:cNvSpPr txBox="1"/>
          <p:nvPr>
            <p:ph idx="1" type="body"/>
          </p:nvPr>
        </p:nvSpPr>
        <p:spPr>
          <a:xfrm>
            <a:off x="7074345"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lt1"/>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1512" name="Google Shape;1512;p221"/>
          <p:cNvSpPr txBox="1"/>
          <p:nvPr>
            <p:ph idx="2" type="body"/>
          </p:nvPr>
        </p:nvSpPr>
        <p:spPr>
          <a:xfrm>
            <a:off x="759400"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1"/>
              </a:buClr>
              <a:buSzPts val="2000"/>
              <a:buFont typeface="DM Sans"/>
              <a:buChar char="•"/>
              <a:defRPr i="0" sz="2000" u="none" cap="none" strike="noStrike">
                <a:latin typeface="DM Sans"/>
                <a:ea typeface="DM Sans"/>
                <a:cs typeface="DM Sans"/>
                <a:sym typeface="DM Sans"/>
              </a:defRPr>
            </a:lvl1pPr>
            <a:lvl2pPr indent="-330200" lvl="1" marL="914400" marR="0" algn="l">
              <a:lnSpc>
                <a:spcPct val="115000"/>
              </a:lnSpc>
              <a:spcBef>
                <a:spcPts val="500"/>
              </a:spcBef>
              <a:spcAft>
                <a:spcPts val="0"/>
              </a:spcAft>
              <a:buClr>
                <a:schemeClr val="dk1"/>
              </a:buClr>
              <a:buSzPts val="1600"/>
              <a:buFont typeface="DM Sans"/>
              <a:buChar char="•"/>
              <a:defRPr i="0" sz="1600" u="none" cap="none" strike="noStrike">
                <a:latin typeface="DM Sans"/>
                <a:ea typeface="DM Sans"/>
                <a:cs typeface="DM Sans"/>
                <a:sym typeface="DM Sans"/>
              </a:defRPr>
            </a:lvl2pPr>
            <a:lvl3pPr indent="-330200" lvl="2" marL="1371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6pPr>
            <a:lvl7pPr indent="-330200" lvl="6" marL="32004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7pPr>
            <a:lvl8pPr indent="-330200" lvl="7" marL="3657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8pPr>
            <a:lvl9pPr indent="-330200" lvl="8" marL="4114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9pPr>
          </a:lstStyle>
          <a:p/>
        </p:txBody>
      </p:sp>
      <p:sp>
        <p:nvSpPr>
          <p:cNvPr id="1513" name="Google Shape;1513;p221"/>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514" name="Google Shape;1514;p221"/>
          <p:cNvSpPr txBox="1"/>
          <p:nvPr>
            <p:ph idx="3"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500"/>
              </a:spcBef>
              <a:spcAft>
                <a:spcPts val="0"/>
              </a:spcAft>
              <a:buClr>
                <a:schemeClr val="lt1"/>
              </a:buClr>
              <a:buSzPts val="1600"/>
              <a:buNone/>
              <a:defRPr>
                <a:solidFill>
                  <a:schemeClr val="lt1"/>
                </a:solidFill>
              </a:defRPr>
            </a:lvl3pPr>
            <a:lvl4pPr indent="-228600" lvl="3" marL="1828800" algn="l">
              <a:lnSpc>
                <a:spcPct val="90000"/>
              </a:lnSpc>
              <a:spcBef>
                <a:spcPts val="500"/>
              </a:spcBef>
              <a:spcAft>
                <a:spcPts val="0"/>
              </a:spcAft>
              <a:buClr>
                <a:schemeClr val="lt1"/>
              </a:buClr>
              <a:buSzPts val="1600"/>
              <a:buNone/>
              <a:defRPr>
                <a:solidFill>
                  <a:schemeClr val="lt1"/>
                </a:solidFill>
              </a:defRPr>
            </a:lvl4pPr>
            <a:lvl5pPr indent="-228600" lvl="4" marL="2286000" algn="l">
              <a:lnSpc>
                <a:spcPct val="90000"/>
              </a:lnSpc>
              <a:spcBef>
                <a:spcPts val="500"/>
              </a:spcBef>
              <a:spcAft>
                <a:spcPts val="0"/>
              </a:spcAft>
              <a:buClr>
                <a:schemeClr val="lt1"/>
              </a:buClr>
              <a:buSzPts val="1600"/>
              <a:buNone/>
              <a:defRPr>
                <a:solidFill>
                  <a:schemeClr val="lt1"/>
                </a:solidFill>
              </a:defRPr>
            </a:lvl5pPr>
            <a:lvl6pPr indent="-228600" lvl="5" marL="2743200" algn="l">
              <a:lnSpc>
                <a:spcPct val="90000"/>
              </a:lnSpc>
              <a:spcBef>
                <a:spcPts val="500"/>
              </a:spcBef>
              <a:spcAft>
                <a:spcPts val="0"/>
              </a:spcAft>
              <a:buClr>
                <a:schemeClr val="lt1"/>
              </a:buClr>
              <a:buSzPts val="1600"/>
              <a:buNone/>
              <a:defRPr>
                <a:solidFill>
                  <a:schemeClr val="lt1"/>
                </a:solidFill>
              </a:defRPr>
            </a:lvl6pPr>
            <a:lvl7pPr indent="-228600" lvl="6" marL="3200400" algn="l">
              <a:lnSpc>
                <a:spcPct val="90000"/>
              </a:lnSpc>
              <a:spcBef>
                <a:spcPts val="500"/>
              </a:spcBef>
              <a:spcAft>
                <a:spcPts val="0"/>
              </a:spcAft>
              <a:buClr>
                <a:schemeClr val="lt1"/>
              </a:buClr>
              <a:buSzPts val="1600"/>
              <a:buNone/>
              <a:defRPr>
                <a:solidFill>
                  <a:schemeClr val="lt1"/>
                </a:solidFill>
              </a:defRPr>
            </a:lvl7pPr>
            <a:lvl8pPr indent="-228600" lvl="7" marL="3657600" algn="l">
              <a:lnSpc>
                <a:spcPct val="90000"/>
              </a:lnSpc>
              <a:spcBef>
                <a:spcPts val="500"/>
              </a:spcBef>
              <a:spcAft>
                <a:spcPts val="0"/>
              </a:spcAft>
              <a:buClr>
                <a:schemeClr val="lt1"/>
              </a:buClr>
              <a:buSzPts val="1600"/>
              <a:buNone/>
              <a:defRPr>
                <a:solidFill>
                  <a:schemeClr val="lt1"/>
                </a:solidFill>
              </a:defRPr>
            </a:lvl8pPr>
            <a:lvl9pPr indent="-228600" lvl="8" marL="411480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6 Content D - Card Large Dark">
    <p:bg>
      <p:bgPr>
        <a:solidFill>
          <a:schemeClr val="dk1"/>
        </a:solidFill>
      </p:bgPr>
    </p:bg>
    <p:spTree>
      <p:nvGrpSpPr>
        <p:cNvPr id="1515" name="Shape 1515"/>
        <p:cNvGrpSpPr/>
        <p:nvPr/>
      </p:nvGrpSpPr>
      <p:grpSpPr>
        <a:xfrm>
          <a:off x="0" y="0"/>
          <a:ext cx="0" cy="0"/>
          <a:chOff x="0" y="0"/>
          <a:chExt cx="0" cy="0"/>
        </a:xfrm>
      </p:grpSpPr>
      <p:sp>
        <p:nvSpPr>
          <p:cNvPr id="1516" name="Google Shape;1516;p222"/>
          <p:cNvSpPr/>
          <p:nvPr/>
        </p:nvSpPr>
        <p:spPr>
          <a:xfrm>
            <a:off x="609612" y="1825633"/>
            <a:ext cx="109728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17" name="Google Shape;1517;p222"/>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p:txBody>
      </p:sp>
      <p:sp>
        <p:nvSpPr>
          <p:cNvPr id="1518" name="Google Shape;1518;p222"/>
          <p:cNvSpPr txBox="1"/>
          <p:nvPr>
            <p:ph idx="1"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dk1"/>
              </a:buClr>
              <a:buSzPts val="2000"/>
              <a:buFont typeface="DM Sans"/>
              <a:buChar char="•"/>
              <a:defRPr i="0" u="none" cap="none" strike="noStrike">
                <a:solidFill>
                  <a:schemeClr val="dk1"/>
                </a:solidFill>
                <a:latin typeface="DM Sans"/>
                <a:ea typeface="DM Sans"/>
                <a:cs typeface="DM Sans"/>
                <a:sym typeface="DM Sans"/>
              </a:defRPr>
            </a:lvl2pPr>
            <a:lvl3pPr indent="-355600" lvl="2" marL="13716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3pPr>
            <a:lvl4pPr indent="-355600" lvl="3" marL="18288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4pPr>
            <a:lvl5pPr indent="-355600" lvl="4" marL="22860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5pPr>
            <a:lvl6pPr indent="-355600" lvl="5" marL="27432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6pPr>
            <a:lvl7pPr indent="-355600" lvl="6" marL="32004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7pPr>
            <a:lvl8pPr indent="-355600" lvl="7" marL="36576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8pPr>
            <a:lvl9pPr indent="-355600" lvl="8" marL="41148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9pPr>
          </a:lstStyle>
          <a:p/>
        </p:txBody>
      </p:sp>
      <p:sp>
        <p:nvSpPr>
          <p:cNvPr id="1519" name="Google Shape;1519;p222"/>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520" name="Google Shape;1520;p222"/>
          <p:cNvSpPr txBox="1"/>
          <p:nvPr>
            <p:ph idx="2"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500"/>
              </a:spcBef>
              <a:spcAft>
                <a:spcPts val="0"/>
              </a:spcAft>
              <a:buClr>
                <a:schemeClr val="lt1"/>
              </a:buClr>
              <a:buSzPts val="1600"/>
              <a:buNone/>
              <a:defRPr>
                <a:solidFill>
                  <a:schemeClr val="lt1"/>
                </a:solidFill>
              </a:defRPr>
            </a:lvl3pPr>
            <a:lvl4pPr indent="-228600" lvl="3" marL="1828800" algn="l">
              <a:lnSpc>
                <a:spcPct val="90000"/>
              </a:lnSpc>
              <a:spcBef>
                <a:spcPts val="500"/>
              </a:spcBef>
              <a:spcAft>
                <a:spcPts val="0"/>
              </a:spcAft>
              <a:buClr>
                <a:schemeClr val="lt1"/>
              </a:buClr>
              <a:buSzPts val="1600"/>
              <a:buNone/>
              <a:defRPr>
                <a:solidFill>
                  <a:schemeClr val="lt1"/>
                </a:solidFill>
              </a:defRPr>
            </a:lvl4pPr>
            <a:lvl5pPr indent="-228600" lvl="4" marL="2286000" algn="l">
              <a:lnSpc>
                <a:spcPct val="90000"/>
              </a:lnSpc>
              <a:spcBef>
                <a:spcPts val="500"/>
              </a:spcBef>
              <a:spcAft>
                <a:spcPts val="0"/>
              </a:spcAft>
              <a:buClr>
                <a:schemeClr val="lt1"/>
              </a:buClr>
              <a:buSzPts val="1600"/>
              <a:buNone/>
              <a:defRPr>
                <a:solidFill>
                  <a:schemeClr val="lt1"/>
                </a:solidFill>
              </a:defRPr>
            </a:lvl5pPr>
            <a:lvl6pPr indent="-228600" lvl="5" marL="2743200" algn="l">
              <a:lnSpc>
                <a:spcPct val="90000"/>
              </a:lnSpc>
              <a:spcBef>
                <a:spcPts val="500"/>
              </a:spcBef>
              <a:spcAft>
                <a:spcPts val="0"/>
              </a:spcAft>
              <a:buClr>
                <a:schemeClr val="lt1"/>
              </a:buClr>
              <a:buSzPts val="1600"/>
              <a:buNone/>
              <a:defRPr>
                <a:solidFill>
                  <a:schemeClr val="lt1"/>
                </a:solidFill>
              </a:defRPr>
            </a:lvl6pPr>
            <a:lvl7pPr indent="-228600" lvl="6" marL="3200400" algn="l">
              <a:lnSpc>
                <a:spcPct val="90000"/>
              </a:lnSpc>
              <a:spcBef>
                <a:spcPts val="500"/>
              </a:spcBef>
              <a:spcAft>
                <a:spcPts val="0"/>
              </a:spcAft>
              <a:buClr>
                <a:schemeClr val="lt1"/>
              </a:buClr>
              <a:buSzPts val="1600"/>
              <a:buNone/>
              <a:defRPr>
                <a:solidFill>
                  <a:schemeClr val="lt1"/>
                </a:solidFill>
              </a:defRPr>
            </a:lvl7pPr>
            <a:lvl8pPr indent="-228600" lvl="7" marL="3657600" algn="l">
              <a:lnSpc>
                <a:spcPct val="90000"/>
              </a:lnSpc>
              <a:spcBef>
                <a:spcPts val="500"/>
              </a:spcBef>
              <a:spcAft>
                <a:spcPts val="0"/>
              </a:spcAft>
              <a:buClr>
                <a:schemeClr val="lt1"/>
              </a:buClr>
              <a:buSzPts val="1600"/>
              <a:buNone/>
              <a:defRPr>
                <a:solidFill>
                  <a:schemeClr val="lt1"/>
                </a:solidFill>
              </a:defRPr>
            </a:lvl8pPr>
            <a:lvl9pPr indent="-228600" lvl="8" marL="411480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Title Slide Government Dark 1">
    <p:spTree>
      <p:nvGrpSpPr>
        <p:cNvPr id="1521" name="Shape 1521"/>
        <p:cNvGrpSpPr/>
        <p:nvPr/>
      </p:nvGrpSpPr>
      <p:grpSpPr>
        <a:xfrm>
          <a:off x="0" y="0"/>
          <a:ext cx="0" cy="0"/>
          <a:chOff x="0" y="0"/>
          <a:chExt cx="0" cy="0"/>
        </a:xfrm>
      </p:grpSpPr>
      <p:pic>
        <p:nvPicPr>
          <p:cNvPr id="1522" name="Google Shape;1522;p223"/>
          <p:cNvPicPr preferRelativeResize="0"/>
          <p:nvPr/>
        </p:nvPicPr>
        <p:blipFill rotWithShape="1">
          <a:blip r:embed="rId2">
            <a:alphaModFix/>
          </a:blip>
          <a:srcRect b="0" l="0" r="0" t="0"/>
          <a:stretch/>
        </p:blipFill>
        <p:spPr>
          <a:xfrm>
            <a:off x="13" y="900"/>
            <a:ext cx="12188826" cy="6856203"/>
          </a:xfrm>
          <a:prstGeom prst="rect">
            <a:avLst/>
          </a:prstGeom>
          <a:noFill/>
          <a:ln>
            <a:noFill/>
          </a:ln>
        </p:spPr>
      </p:pic>
      <p:sp>
        <p:nvSpPr>
          <p:cNvPr id="1523" name="Google Shape;1523;p223"/>
          <p:cNvSpPr txBox="1"/>
          <p:nvPr>
            <p:ph type="ctrTitle"/>
          </p:nvPr>
        </p:nvSpPr>
        <p:spPr>
          <a:xfrm>
            <a:off x="762006" y="11869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24" name="Google Shape;1524;p223"/>
          <p:cNvSpPr txBox="1"/>
          <p:nvPr>
            <p:ph idx="1" type="subTitle"/>
          </p:nvPr>
        </p:nvSpPr>
        <p:spPr>
          <a:xfrm>
            <a:off x="762015" y="3835400"/>
            <a:ext cx="61716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1525" name="Google Shape;1525;p223"/>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526" name="Google Shape;1526;p223"/>
          <p:cNvSpPr txBox="1"/>
          <p:nvPr>
            <p:ph idx="2" type="subTitle"/>
          </p:nvPr>
        </p:nvSpPr>
        <p:spPr>
          <a:xfrm>
            <a:off x="762015" y="5756000"/>
            <a:ext cx="5263500" cy="492300"/>
          </a:xfrm>
          <a:prstGeom prst="rect">
            <a:avLst/>
          </a:prstGeom>
          <a:noFill/>
          <a:ln>
            <a:noFill/>
          </a:ln>
        </p:spPr>
        <p:txBody>
          <a:bodyPr anchorCtr="0" anchor="t" bIns="0" lIns="91425"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527" name="Google Shape;1527;p223"/>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528" name="Google Shape;1528;p223"/>
          <p:cNvPicPr preferRelativeResize="0"/>
          <p:nvPr/>
        </p:nvPicPr>
        <p:blipFill rotWithShape="1">
          <a:blip r:embed="rId3">
            <a:alphaModFix/>
          </a:blip>
          <a:srcRect b="0" l="0" r="0" t="0"/>
          <a:stretch/>
        </p:blipFill>
        <p:spPr>
          <a:xfrm>
            <a:off x="762016" y="609606"/>
            <a:ext cx="2558261" cy="406974"/>
          </a:xfrm>
          <a:prstGeom prst="rect">
            <a:avLst/>
          </a:prstGeom>
          <a:noFill/>
          <a:ln>
            <a:noFill/>
          </a:ln>
        </p:spPr>
      </p:pic>
      <p:sp>
        <p:nvSpPr>
          <p:cNvPr id="1529" name="Google Shape;1529;p223"/>
          <p:cNvSpPr txBox="1"/>
          <p:nvPr/>
        </p:nvSpPr>
        <p:spPr>
          <a:xfrm>
            <a:off x="11100674" y="6473300"/>
            <a:ext cx="324300" cy="186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1">
    <p:bg>
      <p:bgPr>
        <a:solidFill>
          <a:schemeClr val="lt1"/>
        </a:solidFill>
      </p:bgPr>
    </p:bg>
    <p:spTree>
      <p:nvGrpSpPr>
        <p:cNvPr id="1530" name="Shape 1530"/>
        <p:cNvGrpSpPr/>
        <p:nvPr/>
      </p:nvGrpSpPr>
      <p:grpSpPr>
        <a:xfrm>
          <a:off x="0" y="0"/>
          <a:ext cx="0" cy="0"/>
          <a:chOff x="0" y="0"/>
          <a:chExt cx="0" cy="0"/>
        </a:xfrm>
      </p:grpSpPr>
      <p:sp>
        <p:nvSpPr>
          <p:cNvPr id="1531" name="Google Shape;1531;p224"/>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532" name="Google Shape;1532;p224"/>
          <p:cNvSpPr txBox="1"/>
          <p:nvPr>
            <p:ph idx="1"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533" name="Google Shape;1533;p224"/>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534" name="Google Shape;1534;p224"/>
          <p:cNvSpPr txBox="1"/>
          <p:nvPr>
            <p:ph idx="2"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1">
  <p:cSld name="3 Title Slide B - Light 2 1 1 1">
    <p:spTree>
      <p:nvGrpSpPr>
        <p:cNvPr id="1535" name="Shape 1535"/>
        <p:cNvGrpSpPr/>
        <p:nvPr/>
      </p:nvGrpSpPr>
      <p:grpSpPr>
        <a:xfrm>
          <a:off x="0" y="0"/>
          <a:ext cx="0" cy="0"/>
          <a:chOff x="0" y="0"/>
          <a:chExt cx="0" cy="0"/>
        </a:xfrm>
      </p:grpSpPr>
      <p:pic>
        <p:nvPicPr>
          <p:cNvPr id="1536" name="Google Shape;1536;p225"/>
          <p:cNvPicPr preferRelativeResize="0"/>
          <p:nvPr/>
        </p:nvPicPr>
        <p:blipFill rotWithShape="1">
          <a:blip r:embed="rId2">
            <a:alphaModFix/>
          </a:blip>
          <a:srcRect b="0" l="0" r="0" t="0"/>
          <a:stretch/>
        </p:blipFill>
        <p:spPr>
          <a:xfrm>
            <a:off x="303529" y="170700"/>
            <a:ext cx="11885373" cy="6685500"/>
          </a:xfrm>
          <a:prstGeom prst="rect">
            <a:avLst/>
          </a:prstGeom>
          <a:noFill/>
          <a:ln>
            <a:noFill/>
          </a:ln>
        </p:spPr>
      </p:pic>
      <p:sp>
        <p:nvSpPr>
          <p:cNvPr id="1537" name="Google Shape;1537;p225"/>
          <p:cNvSpPr txBox="1"/>
          <p:nvPr>
            <p:ph type="ctrTitle"/>
          </p:nvPr>
        </p:nvSpPr>
        <p:spPr>
          <a:xfrm>
            <a:off x="762005"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38" name="Google Shape;1538;p225"/>
          <p:cNvSpPr txBox="1"/>
          <p:nvPr>
            <p:ph idx="1" type="subTitle"/>
          </p:nvPr>
        </p:nvSpPr>
        <p:spPr>
          <a:xfrm>
            <a:off x="762007" y="3835400"/>
            <a:ext cx="52635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539" name="Google Shape;1539;p225"/>
          <p:cNvPicPr preferRelativeResize="0"/>
          <p:nvPr/>
        </p:nvPicPr>
        <p:blipFill rotWithShape="1">
          <a:blip r:embed="rId3">
            <a:alphaModFix/>
          </a:blip>
          <a:srcRect b="0" l="0" r="0" t="0"/>
          <a:stretch/>
        </p:blipFill>
        <p:spPr>
          <a:xfrm>
            <a:off x="762014" y="609599"/>
            <a:ext cx="2558260" cy="405452"/>
          </a:xfrm>
          <a:prstGeom prst="rect">
            <a:avLst/>
          </a:prstGeom>
          <a:noFill/>
          <a:ln>
            <a:noFill/>
          </a:ln>
        </p:spPr>
      </p:pic>
      <p:cxnSp>
        <p:nvCxnSpPr>
          <p:cNvPr id="1540" name="Google Shape;1540;p225"/>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541" name="Google Shape;1541;p225"/>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542" name="Google Shape;1542;p225"/>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129" name="Shape 129"/>
        <p:cNvGrpSpPr/>
        <p:nvPr/>
      </p:nvGrpSpPr>
      <p:grpSpPr>
        <a:xfrm>
          <a:off x="0" y="0"/>
          <a:ext cx="0" cy="0"/>
          <a:chOff x="0" y="0"/>
          <a:chExt cx="0" cy="0"/>
        </a:xfrm>
      </p:grpSpPr>
      <p:sp>
        <p:nvSpPr>
          <p:cNvPr id="130" name="Google Shape;130;p23"/>
          <p:cNvSpPr txBox="1"/>
          <p:nvPr>
            <p:ph type="title"/>
          </p:nvPr>
        </p:nvSpPr>
        <p:spPr>
          <a:xfrm>
            <a:off x="457200" y="228600"/>
            <a:ext cx="11247000" cy="9144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000"/>
              <a:buFont typeface="Barlow"/>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p23"/>
          <p:cNvSpPr txBox="1"/>
          <p:nvPr>
            <p:ph idx="1" type="body"/>
          </p:nvPr>
        </p:nvSpPr>
        <p:spPr>
          <a:xfrm>
            <a:off x="460979" y="2136530"/>
            <a:ext cx="11259900" cy="40404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000"/>
              </a:spcBef>
              <a:spcAft>
                <a:spcPts val="0"/>
              </a:spcAft>
              <a:buClr>
                <a:schemeClr val="accent2"/>
              </a:buClr>
              <a:buSzPts val="2100"/>
              <a:buFont typeface="Noto Sans Symbols"/>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2" name="Google Shape;132;p23"/>
          <p:cNvSpPr txBox="1"/>
          <p:nvPr>
            <p:ph idx="2" type="body"/>
          </p:nvPr>
        </p:nvSpPr>
        <p:spPr>
          <a:xfrm>
            <a:off x="460375" y="1142999"/>
            <a:ext cx="11247000" cy="6402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p:cSld name="3 Title Slide B - Light 1 1 1 2 1 1">
    <p:spTree>
      <p:nvGrpSpPr>
        <p:cNvPr id="1543" name="Shape 1543"/>
        <p:cNvGrpSpPr/>
        <p:nvPr/>
      </p:nvGrpSpPr>
      <p:grpSpPr>
        <a:xfrm>
          <a:off x="0" y="0"/>
          <a:ext cx="0" cy="0"/>
          <a:chOff x="0" y="0"/>
          <a:chExt cx="0" cy="0"/>
        </a:xfrm>
      </p:grpSpPr>
      <p:sp>
        <p:nvSpPr>
          <p:cNvPr id="1544" name="Google Shape;1544;p226"/>
          <p:cNvSpPr txBox="1"/>
          <p:nvPr>
            <p:ph type="ctrTitle"/>
          </p:nvPr>
        </p:nvSpPr>
        <p:spPr>
          <a:xfrm>
            <a:off x="762005"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45" name="Google Shape;1545;p226"/>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546" name="Google Shape;1546;p226"/>
          <p:cNvPicPr preferRelativeResize="0"/>
          <p:nvPr/>
        </p:nvPicPr>
        <p:blipFill rotWithShape="1">
          <a:blip r:embed="rId2">
            <a:alphaModFix/>
          </a:blip>
          <a:srcRect b="0" l="0" r="0" t="0"/>
          <a:stretch/>
        </p:blipFill>
        <p:spPr>
          <a:xfrm>
            <a:off x="762014" y="609599"/>
            <a:ext cx="2558260" cy="405452"/>
          </a:xfrm>
          <a:prstGeom prst="rect">
            <a:avLst/>
          </a:prstGeom>
          <a:noFill/>
          <a:ln>
            <a:noFill/>
          </a:ln>
        </p:spPr>
      </p:pic>
      <p:cxnSp>
        <p:nvCxnSpPr>
          <p:cNvPr id="1547" name="Google Shape;1547;p226"/>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548" name="Google Shape;1548;p226"/>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549" name="Google Shape;1549;p226"/>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550" name="Google Shape;1550;p226"/>
          <p:cNvPicPr preferRelativeResize="0"/>
          <p:nvPr/>
        </p:nvPicPr>
        <p:blipFill rotWithShape="1">
          <a:blip r:embed="rId3">
            <a:alphaModFix/>
          </a:blip>
          <a:srcRect b="0" l="0" r="0" t="0"/>
          <a:stretch/>
        </p:blipFill>
        <p:spPr>
          <a:xfrm>
            <a:off x="762206" y="428599"/>
            <a:ext cx="11426852" cy="6427549"/>
          </a:xfrm>
          <a:prstGeom prst="rect">
            <a:avLst/>
          </a:prstGeom>
          <a:noFill/>
          <a:ln>
            <a:noFill/>
          </a:ln>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p:cSld name="3 Title Slide B - Light 1 1 1 2">
    <p:spTree>
      <p:nvGrpSpPr>
        <p:cNvPr id="1551" name="Shape 1551"/>
        <p:cNvGrpSpPr/>
        <p:nvPr/>
      </p:nvGrpSpPr>
      <p:grpSpPr>
        <a:xfrm>
          <a:off x="0" y="0"/>
          <a:ext cx="0" cy="0"/>
          <a:chOff x="0" y="0"/>
          <a:chExt cx="0" cy="0"/>
        </a:xfrm>
      </p:grpSpPr>
      <p:pic>
        <p:nvPicPr>
          <p:cNvPr id="1552" name="Google Shape;1552;p227"/>
          <p:cNvPicPr preferRelativeResize="0"/>
          <p:nvPr/>
        </p:nvPicPr>
        <p:blipFill rotWithShape="1">
          <a:blip r:embed="rId2">
            <a:alphaModFix/>
          </a:blip>
          <a:srcRect b="0" l="0" r="0" t="0"/>
          <a:stretch/>
        </p:blipFill>
        <p:spPr>
          <a:xfrm>
            <a:off x="-1" y="0"/>
            <a:ext cx="12188826" cy="6856194"/>
          </a:xfrm>
          <a:prstGeom prst="rect">
            <a:avLst/>
          </a:prstGeom>
          <a:noFill/>
          <a:ln>
            <a:noFill/>
          </a:ln>
        </p:spPr>
      </p:pic>
      <p:sp>
        <p:nvSpPr>
          <p:cNvPr id="1553" name="Google Shape;1553;p227"/>
          <p:cNvSpPr txBox="1"/>
          <p:nvPr>
            <p:ph type="ctrTitle"/>
          </p:nvPr>
        </p:nvSpPr>
        <p:spPr>
          <a:xfrm>
            <a:off x="762005"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54" name="Google Shape;1554;p227"/>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555" name="Google Shape;1555;p227"/>
          <p:cNvPicPr preferRelativeResize="0"/>
          <p:nvPr/>
        </p:nvPicPr>
        <p:blipFill rotWithShape="1">
          <a:blip r:embed="rId3">
            <a:alphaModFix/>
          </a:blip>
          <a:srcRect b="0" l="0" r="0" t="0"/>
          <a:stretch/>
        </p:blipFill>
        <p:spPr>
          <a:xfrm>
            <a:off x="762014" y="609599"/>
            <a:ext cx="2558260" cy="405452"/>
          </a:xfrm>
          <a:prstGeom prst="rect">
            <a:avLst/>
          </a:prstGeom>
          <a:noFill/>
          <a:ln>
            <a:noFill/>
          </a:ln>
        </p:spPr>
      </p:pic>
      <p:cxnSp>
        <p:nvCxnSpPr>
          <p:cNvPr id="1556" name="Google Shape;1556;p227"/>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557" name="Google Shape;1557;p227"/>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558" name="Google Shape;1558;p22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1">
  <p:cSld name="3 Title Slide B - Light 1 1 1 1">
    <p:spTree>
      <p:nvGrpSpPr>
        <p:cNvPr id="1559" name="Shape 1559"/>
        <p:cNvGrpSpPr/>
        <p:nvPr/>
      </p:nvGrpSpPr>
      <p:grpSpPr>
        <a:xfrm>
          <a:off x="0" y="0"/>
          <a:ext cx="0" cy="0"/>
          <a:chOff x="0" y="0"/>
          <a:chExt cx="0" cy="0"/>
        </a:xfrm>
      </p:grpSpPr>
      <p:pic>
        <p:nvPicPr>
          <p:cNvPr id="1560" name="Google Shape;1560;p228"/>
          <p:cNvPicPr preferRelativeResize="0"/>
          <p:nvPr/>
        </p:nvPicPr>
        <p:blipFill rotWithShape="1">
          <a:blip r:embed="rId2">
            <a:alphaModFix/>
          </a:blip>
          <a:srcRect b="0" l="0" r="0" t="0"/>
          <a:stretch/>
        </p:blipFill>
        <p:spPr>
          <a:xfrm>
            <a:off x="-1" y="0"/>
            <a:ext cx="12188826" cy="6856194"/>
          </a:xfrm>
          <a:prstGeom prst="rect">
            <a:avLst/>
          </a:prstGeom>
          <a:noFill/>
          <a:ln>
            <a:noFill/>
          </a:ln>
        </p:spPr>
      </p:pic>
      <p:sp>
        <p:nvSpPr>
          <p:cNvPr id="1561" name="Google Shape;1561;p228"/>
          <p:cNvSpPr txBox="1"/>
          <p:nvPr>
            <p:ph type="ctrTitle"/>
          </p:nvPr>
        </p:nvSpPr>
        <p:spPr>
          <a:xfrm>
            <a:off x="762005"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62" name="Google Shape;1562;p228"/>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563" name="Google Shape;1563;p228"/>
          <p:cNvPicPr preferRelativeResize="0"/>
          <p:nvPr/>
        </p:nvPicPr>
        <p:blipFill rotWithShape="1">
          <a:blip r:embed="rId3">
            <a:alphaModFix/>
          </a:blip>
          <a:srcRect b="0" l="0" r="0" t="0"/>
          <a:stretch/>
        </p:blipFill>
        <p:spPr>
          <a:xfrm>
            <a:off x="762014" y="609599"/>
            <a:ext cx="2558260" cy="405452"/>
          </a:xfrm>
          <a:prstGeom prst="rect">
            <a:avLst/>
          </a:prstGeom>
          <a:noFill/>
          <a:ln>
            <a:noFill/>
          </a:ln>
        </p:spPr>
      </p:pic>
      <p:cxnSp>
        <p:nvCxnSpPr>
          <p:cNvPr id="1564" name="Google Shape;1564;p228"/>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565" name="Google Shape;1565;p228"/>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566" name="Google Shape;1566;p22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p:cSld name="3 Title Slide B - Light 1 1 1 2 1">
    <p:spTree>
      <p:nvGrpSpPr>
        <p:cNvPr id="1567" name="Shape 1567"/>
        <p:cNvGrpSpPr/>
        <p:nvPr/>
      </p:nvGrpSpPr>
      <p:grpSpPr>
        <a:xfrm>
          <a:off x="0" y="0"/>
          <a:ext cx="0" cy="0"/>
          <a:chOff x="0" y="0"/>
          <a:chExt cx="0" cy="0"/>
        </a:xfrm>
      </p:grpSpPr>
      <p:pic>
        <p:nvPicPr>
          <p:cNvPr id="1568" name="Google Shape;1568;p229"/>
          <p:cNvPicPr preferRelativeResize="0"/>
          <p:nvPr/>
        </p:nvPicPr>
        <p:blipFill rotWithShape="1">
          <a:blip r:embed="rId2">
            <a:alphaModFix/>
          </a:blip>
          <a:srcRect b="0" l="0" r="0" t="0"/>
          <a:stretch/>
        </p:blipFill>
        <p:spPr>
          <a:xfrm>
            <a:off x="-1" y="0"/>
            <a:ext cx="12188826" cy="6856194"/>
          </a:xfrm>
          <a:prstGeom prst="rect">
            <a:avLst/>
          </a:prstGeom>
          <a:noFill/>
          <a:ln>
            <a:noFill/>
          </a:ln>
        </p:spPr>
      </p:pic>
      <p:sp>
        <p:nvSpPr>
          <p:cNvPr id="1569" name="Google Shape;1569;p229"/>
          <p:cNvSpPr txBox="1"/>
          <p:nvPr>
            <p:ph type="ctrTitle"/>
          </p:nvPr>
        </p:nvSpPr>
        <p:spPr>
          <a:xfrm>
            <a:off x="762005"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70" name="Google Shape;1570;p229"/>
          <p:cNvSpPr txBox="1"/>
          <p:nvPr>
            <p:ph idx="1" type="subTitle"/>
          </p:nvPr>
        </p:nvSpPr>
        <p:spPr>
          <a:xfrm>
            <a:off x="762015"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571" name="Google Shape;1571;p229"/>
          <p:cNvPicPr preferRelativeResize="0"/>
          <p:nvPr/>
        </p:nvPicPr>
        <p:blipFill rotWithShape="1">
          <a:blip r:embed="rId3">
            <a:alphaModFix/>
          </a:blip>
          <a:srcRect b="0" l="0" r="0" t="0"/>
          <a:stretch/>
        </p:blipFill>
        <p:spPr>
          <a:xfrm>
            <a:off x="762014" y="609599"/>
            <a:ext cx="2558260" cy="405452"/>
          </a:xfrm>
          <a:prstGeom prst="rect">
            <a:avLst/>
          </a:prstGeom>
          <a:noFill/>
          <a:ln>
            <a:noFill/>
          </a:ln>
        </p:spPr>
      </p:pic>
      <p:cxnSp>
        <p:nvCxnSpPr>
          <p:cNvPr id="1572" name="Google Shape;1572;p229"/>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573" name="Google Shape;1573;p229"/>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574" name="Google Shape;1574;p229"/>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2">
  <p:cSld name="3 Title Slide B - Light 2 1 1 2">
    <p:spTree>
      <p:nvGrpSpPr>
        <p:cNvPr id="1575" name="Shape 1575"/>
        <p:cNvGrpSpPr/>
        <p:nvPr/>
      </p:nvGrpSpPr>
      <p:grpSpPr>
        <a:xfrm>
          <a:off x="0" y="0"/>
          <a:ext cx="0" cy="0"/>
          <a:chOff x="0" y="0"/>
          <a:chExt cx="0" cy="0"/>
        </a:xfrm>
      </p:grpSpPr>
      <p:sp>
        <p:nvSpPr>
          <p:cNvPr id="1576" name="Google Shape;1576;p230"/>
          <p:cNvSpPr txBox="1"/>
          <p:nvPr>
            <p:ph type="ctrTitle"/>
          </p:nvPr>
        </p:nvSpPr>
        <p:spPr>
          <a:xfrm>
            <a:off x="762005"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77" name="Google Shape;1577;p230"/>
          <p:cNvSpPr txBox="1"/>
          <p:nvPr>
            <p:ph idx="1" type="subTitle"/>
          </p:nvPr>
        </p:nvSpPr>
        <p:spPr>
          <a:xfrm>
            <a:off x="762007" y="3835400"/>
            <a:ext cx="52635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578" name="Google Shape;1578;p230"/>
          <p:cNvPicPr preferRelativeResize="0"/>
          <p:nvPr/>
        </p:nvPicPr>
        <p:blipFill rotWithShape="1">
          <a:blip r:embed="rId2">
            <a:alphaModFix/>
          </a:blip>
          <a:srcRect b="0" l="0" r="0" t="0"/>
          <a:stretch/>
        </p:blipFill>
        <p:spPr>
          <a:xfrm>
            <a:off x="762014" y="609599"/>
            <a:ext cx="2558260" cy="405452"/>
          </a:xfrm>
          <a:prstGeom prst="rect">
            <a:avLst/>
          </a:prstGeom>
          <a:noFill/>
          <a:ln>
            <a:noFill/>
          </a:ln>
        </p:spPr>
      </p:pic>
      <p:cxnSp>
        <p:nvCxnSpPr>
          <p:cNvPr id="1579" name="Google Shape;1579;p230"/>
          <p:cNvCxnSpPr/>
          <p:nvPr/>
        </p:nvCxnSpPr>
        <p:spPr>
          <a:xfrm>
            <a:off x="76201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580" name="Google Shape;1580;p230"/>
          <p:cNvSpPr txBox="1"/>
          <p:nvPr>
            <p:ph idx="2" type="subTitle"/>
          </p:nvPr>
        </p:nvSpPr>
        <p:spPr>
          <a:xfrm>
            <a:off x="762015"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581" name="Google Shape;1581;p23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grpSp>
        <p:nvGrpSpPr>
          <p:cNvPr id="1582" name="Google Shape;1582;p230"/>
          <p:cNvGrpSpPr/>
          <p:nvPr/>
        </p:nvGrpSpPr>
        <p:grpSpPr>
          <a:xfrm>
            <a:off x="7074309" y="2038432"/>
            <a:ext cx="4508034" cy="4209457"/>
            <a:chOff x="7815275" y="2346786"/>
            <a:chExt cx="4177200" cy="3901619"/>
          </a:xfrm>
        </p:grpSpPr>
        <p:sp>
          <p:nvSpPr>
            <p:cNvPr id="1583" name="Google Shape;1583;p230"/>
            <p:cNvSpPr/>
            <p:nvPr/>
          </p:nvSpPr>
          <p:spPr>
            <a:xfrm>
              <a:off x="7815275" y="4240805"/>
              <a:ext cx="2007900" cy="20076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30"/>
            <p:cNvSpPr/>
            <p:nvPr/>
          </p:nvSpPr>
          <p:spPr>
            <a:xfrm>
              <a:off x="9984778" y="2346786"/>
              <a:ext cx="2007697" cy="1736377"/>
            </a:xfrm>
            <a:prstGeom prst="flowChartExtract">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30"/>
            <p:cNvSpPr/>
            <p:nvPr/>
          </p:nvSpPr>
          <p:spPr>
            <a:xfrm>
              <a:off x="9976856" y="4237047"/>
              <a:ext cx="2007900" cy="20076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2">
  <p:cSld name="Content E - Power Statement 4 2">
    <p:bg>
      <p:bgPr>
        <a:solidFill>
          <a:schemeClr val="accent2"/>
        </a:solidFill>
      </p:bgPr>
    </p:bg>
    <p:spTree>
      <p:nvGrpSpPr>
        <p:cNvPr id="1586" name="Shape 1586"/>
        <p:cNvGrpSpPr/>
        <p:nvPr/>
      </p:nvGrpSpPr>
      <p:grpSpPr>
        <a:xfrm>
          <a:off x="0" y="0"/>
          <a:ext cx="0" cy="0"/>
          <a:chOff x="0" y="0"/>
          <a:chExt cx="0" cy="0"/>
        </a:xfrm>
      </p:grpSpPr>
      <p:sp>
        <p:nvSpPr>
          <p:cNvPr id="1587" name="Google Shape;1587;p231"/>
          <p:cNvSpPr txBox="1"/>
          <p:nvPr>
            <p:ph type="title"/>
          </p:nvPr>
        </p:nvSpPr>
        <p:spPr>
          <a:xfrm>
            <a:off x="762198" y="609600"/>
            <a:ext cx="106629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500"/>
              <a:buNone/>
              <a:defRPr sz="1900">
                <a:solidFill>
                  <a:schemeClr val="dk1"/>
                </a:solidFill>
              </a:defRPr>
            </a:lvl2pPr>
            <a:lvl3pPr lvl="2" algn="l">
              <a:lnSpc>
                <a:spcPct val="100000"/>
              </a:lnSpc>
              <a:spcBef>
                <a:spcPts val="0"/>
              </a:spcBef>
              <a:spcAft>
                <a:spcPts val="0"/>
              </a:spcAft>
              <a:buClr>
                <a:schemeClr val="dk1"/>
              </a:buClr>
              <a:buSzPts val="1500"/>
              <a:buNone/>
              <a:defRPr sz="1900">
                <a:solidFill>
                  <a:schemeClr val="dk1"/>
                </a:solidFill>
              </a:defRPr>
            </a:lvl3pPr>
            <a:lvl4pPr lvl="3" algn="l">
              <a:lnSpc>
                <a:spcPct val="100000"/>
              </a:lnSpc>
              <a:spcBef>
                <a:spcPts val="0"/>
              </a:spcBef>
              <a:spcAft>
                <a:spcPts val="0"/>
              </a:spcAft>
              <a:buClr>
                <a:schemeClr val="dk1"/>
              </a:buClr>
              <a:buSzPts val="1500"/>
              <a:buNone/>
              <a:defRPr sz="1900">
                <a:solidFill>
                  <a:schemeClr val="dk1"/>
                </a:solidFill>
              </a:defRPr>
            </a:lvl4pPr>
            <a:lvl5pPr lvl="4" algn="l">
              <a:lnSpc>
                <a:spcPct val="100000"/>
              </a:lnSpc>
              <a:spcBef>
                <a:spcPts val="0"/>
              </a:spcBef>
              <a:spcAft>
                <a:spcPts val="0"/>
              </a:spcAft>
              <a:buClr>
                <a:schemeClr val="dk1"/>
              </a:buClr>
              <a:buSzPts val="1500"/>
              <a:buNone/>
              <a:defRPr sz="1900">
                <a:solidFill>
                  <a:schemeClr val="dk1"/>
                </a:solidFill>
              </a:defRPr>
            </a:lvl5pPr>
            <a:lvl6pPr lvl="5" algn="l">
              <a:lnSpc>
                <a:spcPct val="100000"/>
              </a:lnSpc>
              <a:spcBef>
                <a:spcPts val="0"/>
              </a:spcBef>
              <a:spcAft>
                <a:spcPts val="0"/>
              </a:spcAft>
              <a:buClr>
                <a:schemeClr val="dk1"/>
              </a:buClr>
              <a:buSzPts val="1500"/>
              <a:buNone/>
              <a:defRPr sz="1900">
                <a:solidFill>
                  <a:schemeClr val="dk1"/>
                </a:solidFill>
              </a:defRPr>
            </a:lvl6pPr>
            <a:lvl7pPr lvl="6" algn="l">
              <a:lnSpc>
                <a:spcPct val="100000"/>
              </a:lnSpc>
              <a:spcBef>
                <a:spcPts val="0"/>
              </a:spcBef>
              <a:spcAft>
                <a:spcPts val="0"/>
              </a:spcAft>
              <a:buClr>
                <a:schemeClr val="dk1"/>
              </a:buClr>
              <a:buSzPts val="1500"/>
              <a:buNone/>
              <a:defRPr sz="1900">
                <a:solidFill>
                  <a:schemeClr val="dk1"/>
                </a:solidFill>
              </a:defRPr>
            </a:lvl7pPr>
            <a:lvl8pPr lvl="7" algn="l">
              <a:lnSpc>
                <a:spcPct val="100000"/>
              </a:lnSpc>
              <a:spcBef>
                <a:spcPts val="0"/>
              </a:spcBef>
              <a:spcAft>
                <a:spcPts val="0"/>
              </a:spcAft>
              <a:buClr>
                <a:schemeClr val="dk1"/>
              </a:buClr>
              <a:buSzPts val="1500"/>
              <a:buNone/>
              <a:defRPr sz="1900">
                <a:solidFill>
                  <a:schemeClr val="dk1"/>
                </a:solidFill>
              </a:defRPr>
            </a:lvl8pPr>
            <a:lvl9pPr lvl="8" algn="l">
              <a:lnSpc>
                <a:spcPct val="100000"/>
              </a:lnSpc>
              <a:spcBef>
                <a:spcPts val="0"/>
              </a:spcBef>
              <a:spcAft>
                <a:spcPts val="0"/>
              </a:spcAft>
              <a:buClr>
                <a:schemeClr val="dk1"/>
              </a:buClr>
              <a:buSzPts val="1500"/>
              <a:buNone/>
              <a:defRPr sz="1900">
                <a:solidFill>
                  <a:schemeClr val="dk1"/>
                </a:solidFill>
              </a:defRPr>
            </a:lvl9pPr>
          </a:lstStyle>
          <a:p/>
        </p:txBody>
      </p:sp>
      <p:sp>
        <p:nvSpPr>
          <p:cNvPr id="1588" name="Google Shape;1588;p231"/>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589" name="Google Shape;1589;p231"/>
          <p:cNvPicPr preferRelativeResize="0"/>
          <p:nvPr/>
        </p:nvPicPr>
        <p:blipFill rotWithShape="1">
          <a:blip r:embed="rId2">
            <a:alphaModFix/>
          </a:blip>
          <a:srcRect b="0" l="0" r="0" t="0"/>
          <a:stretch/>
        </p:blipFill>
        <p:spPr>
          <a:xfrm>
            <a:off x="10669374" y="6474098"/>
            <a:ext cx="188420" cy="188420"/>
          </a:xfrm>
          <a:prstGeom prst="rect">
            <a:avLst/>
          </a:prstGeom>
          <a:noFill/>
          <a:ln>
            <a:noFill/>
          </a:ln>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9 Content B - 2 Column 1">
    <p:spTree>
      <p:nvGrpSpPr>
        <p:cNvPr id="1590" name="Shape 1590"/>
        <p:cNvGrpSpPr/>
        <p:nvPr/>
      </p:nvGrpSpPr>
      <p:grpSpPr>
        <a:xfrm>
          <a:off x="0" y="0"/>
          <a:ext cx="0" cy="0"/>
          <a:chOff x="0" y="0"/>
          <a:chExt cx="0" cy="0"/>
        </a:xfrm>
      </p:grpSpPr>
      <p:sp>
        <p:nvSpPr>
          <p:cNvPr id="1591" name="Google Shape;1591;p232"/>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592" name="Google Shape;1592;p232"/>
          <p:cNvSpPr txBox="1"/>
          <p:nvPr>
            <p:ph idx="1" type="body"/>
          </p:nvPr>
        </p:nvSpPr>
        <p:spPr>
          <a:xfrm>
            <a:off x="762015"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593" name="Google Shape;1593;p232"/>
          <p:cNvSpPr txBox="1"/>
          <p:nvPr>
            <p:ph idx="2" type="body"/>
          </p:nvPr>
        </p:nvSpPr>
        <p:spPr>
          <a:xfrm>
            <a:off x="6918342"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594" name="Google Shape;1594;p232"/>
          <p:cNvSpPr txBox="1"/>
          <p:nvPr>
            <p:ph idx="3" type="subTitle"/>
          </p:nvPr>
        </p:nvSpPr>
        <p:spPr>
          <a:xfrm>
            <a:off x="796029" y="1970333"/>
            <a:ext cx="44856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595" name="Google Shape;1595;p232"/>
          <p:cNvSpPr txBox="1"/>
          <p:nvPr>
            <p:ph idx="4" type="subTitle"/>
          </p:nvPr>
        </p:nvSpPr>
        <p:spPr>
          <a:xfrm>
            <a:off x="6935442" y="1970333"/>
            <a:ext cx="44862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596" name="Google Shape;1596;p232"/>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597" name="Google Shape;1597;p232"/>
          <p:cNvSpPr txBox="1"/>
          <p:nvPr>
            <p:ph idx="5"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0 Content B - 2 Column w/ Icon Spot 1">
    <p:spTree>
      <p:nvGrpSpPr>
        <p:cNvPr id="1598" name="Shape 1598"/>
        <p:cNvGrpSpPr/>
        <p:nvPr/>
      </p:nvGrpSpPr>
      <p:grpSpPr>
        <a:xfrm>
          <a:off x="0" y="0"/>
          <a:ext cx="0" cy="0"/>
          <a:chOff x="0" y="0"/>
          <a:chExt cx="0" cy="0"/>
        </a:xfrm>
      </p:grpSpPr>
      <p:sp>
        <p:nvSpPr>
          <p:cNvPr id="1599" name="Google Shape;1599;p233"/>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00" name="Google Shape;1600;p233"/>
          <p:cNvSpPr txBox="1"/>
          <p:nvPr>
            <p:ph idx="1" type="body"/>
          </p:nvPr>
        </p:nvSpPr>
        <p:spPr>
          <a:xfrm>
            <a:off x="762015" y="3986900"/>
            <a:ext cx="4520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01" name="Google Shape;1601;p233"/>
          <p:cNvSpPr txBox="1"/>
          <p:nvPr>
            <p:ph idx="2" type="body"/>
          </p:nvPr>
        </p:nvSpPr>
        <p:spPr>
          <a:xfrm>
            <a:off x="6933809" y="3986900"/>
            <a:ext cx="44964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02" name="Google Shape;1602;p233"/>
          <p:cNvSpPr txBox="1"/>
          <p:nvPr>
            <p:ph idx="3" type="subTitle"/>
          </p:nvPr>
        </p:nvSpPr>
        <p:spPr>
          <a:xfrm>
            <a:off x="796029" y="3126633"/>
            <a:ext cx="44856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100"/>
              <a:buNone/>
              <a:defRPr b="1" sz="21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1603" name="Google Shape;1603;p233"/>
          <p:cNvSpPr txBox="1"/>
          <p:nvPr>
            <p:ph idx="4" type="subTitle"/>
          </p:nvPr>
        </p:nvSpPr>
        <p:spPr>
          <a:xfrm>
            <a:off x="6950819" y="3126633"/>
            <a:ext cx="4462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1604" name="Google Shape;1604;p233"/>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05" name="Google Shape;1605;p233"/>
          <p:cNvSpPr txBox="1"/>
          <p:nvPr>
            <p:ph idx="5"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 1">
    <p:spTree>
      <p:nvGrpSpPr>
        <p:cNvPr id="1606" name="Shape 1606"/>
        <p:cNvGrpSpPr/>
        <p:nvPr/>
      </p:nvGrpSpPr>
      <p:grpSpPr>
        <a:xfrm>
          <a:off x="0" y="0"/>
          <a:ext cx="0" cy="0"/>
          <a:chOff x="0" y="0"/>
          <a:chExt cx="0" cy="0"/>
        </a:xfrm>
      </p:grpSpPr>
      <p:sp>
        <p:nvSpPr>
          <p:cNvPr id="1607" name="Google Shape;1607;p234"/>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08" name="Google Shape;1608;p234"/>
          <p:cNvSpPr txBox="1"/>
          <p:nvPr>
            <p:ph idx="1" type="body"/>
          </p:nvPr>
        </p:nvSpPr>
        <p:spPr>
          <a:xfrm>
            <a:off x="762015"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09" name="Google Shape;1609;p234"/>
          <p:cNvSpPr txBox="1"/>
          <p:nvPr>
            <p:ph idx="2" type="body"/>
          </p:nvPr>
        </p:nvSpPr>
        <p:spPr>
          <a:xfrm>
            <a:off x="4483692"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10" name="Google Shape;1610;p234"/>
          <p:cNvSpPr txBox="1"/>
          <p:nvPr>
            <p:ph idx="3" type="body"/>
          </p:nvPr>
        </p:nvSpPr>
        <p:spPr>
          <a:xfrm>
            <a:off x="8169968"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11" name="Google Shape;1611;p234"/>
          <p:cNvSpPr txBox="1"/>
          <p:nvPr>
            <p:ph idx="4" type="subTitle"/>
          </p:nvPr>
        </p:nvSpPr>
        <p:spPr>
          <a:xfrm>
            <a:off x="786283"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612" name="Google Shape;1612;p234"/>
          <p:cNvSpPr txBox="1"/>
          <p:nvPr>
            <p:ph idx="5" type="subTitle"/>
          </p:nvPr>
        </p:nvSpPr>
        <p:spPr>
          <a:xfrm>
            <a:off x="4495892"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613" name="Google Shape;1613;p234"/>
          <p:cNvSpPr txBox="1"/>
          <p:nvPr>
            <p:ph idx="6" type="subTitle"/>
          </p:nvPr>
        </p:nvSpPr>
        <p:spPr>
          <a:xfrm>
            <a:off x="8182168"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614" name="Google Shape;1614;p234"/>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15" name="Google Shape;1615;p234"/>
          <p:cNvSpPr txBox="1"/>
          <p:nvPr>
            <p:ph idx="7"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2 Content C - 3 Column w/ Icon Spot 1">
    <p:spTree>
      <p:nvGrpSpPr>
        <p:cNvPr id="1616" name="Shape 1616"/>
        <p:cNvGrpSpPr/>
        <p:nvPr/>
      </p:nvGrpSpPr>
      <p:grpSpPr>
        <a:xfrm>
          <a:off x="0" y="0"/>
          <a:ext cx="0" cy="0"/>
          <a:chOff x="0" y="0"/>
          <a:chExt cx="0" cy="0"/>
        </a:xfrm>
      </p:grpSpPr>
      <p:sp>
        <p:nvSpPr>
          <p:cNvPr id="1617" name="Google Shape;1617;p235"/>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18" name="Google Shape;1618;p235"/>
          <p:cNvSpPr txBox="1"/>
          <p:nvPr>
            <p:ph idx="1" type="body"/>
          </p:nvPr>
        </p:nvSpPr>
        <p:spPr>
          <a:xfrm>
            <a:off x="762015" y="3986900"/>
            <a:ext cx="32250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19" name="Google Shape;1619;p235"/>
          <p:cNvSpPr txBox="1"/>
          <p:nvPr>
            <p:ph idx="2" type="body"/>
          </p:nvPr>
        </p:nvSpPr>
        <p:spPr>
          <a:xfrm>
            <a:off x="4483692" y="3986900"/>
            <a:ext cx="32250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20" name="Google Shape;1620;p235"/>
          <p:cNvSpPr txBox="1"/>
          <p:nvPr>
            <p:ph idx="3" type="subTitle"/>
          </p:nvPr>
        </p:nvSpPr>
        <p:spPr>
          <a:xfrm>
            <a:off x="786283"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621" name="Google Shape;1621;p235"/>
          <p:cNvSpPr txBox="1"/>
          <p:nvPr>
            <p:ph idx="4" type="subTitle"/>
          </p:nvPr>
        </p:nvSpPr>
        <p:spPr>
          <a:xfrm>
            <a:off x="4495892"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622" name="Google Shape;1622;p235"/>
          <p:cNvSpPr txBox="1"/>
          <p:nvPr>
            <p:ph idx="5" type="body"/>
          </p:nvPr>
        </p:nvSpPr>
        <p:spPr>
          <a:xfrm>
            <a:off x="8169968" y="3986900"/>
            <a:ext cx="32250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23" name="Google Shape;1623;p235"/>
          <p:cNvSpPr txBox="1"/>
          <p:nvPr>
            <p:ph idx="6" type="subTitle"/>
          </p:nvPr>
        </p:nvSpPr>
        <p:spPr>
          <a:xfrm>
            <a:off x="8182168" y="31266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624" name="Google Shape;1624;p235"/>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25" name="Google Shape;1625;p235"/>
          <p:cNvSpPr txBox="1"/>
          <p:nvPr>
            <p:ph idx="7"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133" name="Shape 133"/>
        <p:cNvGrpSpPr/>
        <p:nvPr/>
      </p:nvGrpSpPr>
      <p:grpSpPr>
        <a:xfrm>
          <a:off x="0" y="0"/>
          <a:ext cx="0" cy="0"/>
          <a:chOff x="0" y="0"/>
          <a:chExt cx="0" cy="0"/>
        </a:xfrm>
      </p:grpSpPr>
      <p:sp>
        <p:nvSpPr>
          <p:cNvPr id="134" name="Google Shape;134;p2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24"/>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000"/>
              </a:spcBef>
              <a:spcAft>
                <a:spcPts val="0"/>
              </a:spcAft>
              <a:buSzPts val="2100"/>
              <a:buChar char="▪"/>
              <a:defRPr>
                <a:solidFill>
                  <a:schemeClr val="lt1"/>
                </a:solidFill>
              </a:defRPr>
            </a:lvl1pPr>
            <a:lvl2pPr indent="-342900" lvl="1" marL="914400" rtl="0" algn="l">
              <a:lnSpc>
                <a:spcPct val="90000"/>
              </a:lnSpc>
              <a:spcBef>
                <a:spcPts val="500"/>
              </a:spcBef>
              <a:spcAft>
                <a:spcPts val="0"/>
              </a:spcAft>
              <a:buSzPts val="1800"/>
              <a:buChar char="▪"/>
              <a:defRPr>
                <a:solidFill>
                  <a:schemeClr val="lt1"/>
                </a:solidFill>
              </a:defRPr>
            </a:lvl2pPr>
            <a:lvl3pPr indent="-323850" lvl="2" marL="1371600" rtl="0" algn="l">
              <a:lnSpc>
                <a:spcPct val="90000"/>
              </a:lnSpc>
              <a:spcBef>
                <a:spcPts val="500"/>
              </a:spcBef>
              <a:spcAft>
                <a:spcPts val="0"/>
              </a:spcAft>
              <a:buSzPts val="1500"/>
              <a:buChar char="▪"/>
              <a:defRPr>
                <a:solidFill>
                  <a:schemeClr val="lt1"/>
                </a:solidFill>
              </a:defRPr>
            </a:lvl3pPr>
            <a:lvl4pPr indent="-314325" lvl="3" marL="1828800" rtl="0" algn="l">
              <a:lnSpc>
                <a:spcPct val="90000"/>
              </a:lnSpc>
              <a:spcBef>
                <a:spcPts val="500"/>
              </a:spcBef>
              <a:spcAft>
                <a:spcPts val="0"/>
              </a:spcAft>
              <a:buSzPts val="1350"/>
              <a:buChar char="▪"/>
              <a:defRPr>
                <a:solidFill>
                  <a:schemeClr val="lt1"/>
                </a:solidFill>
              </a:defRPr>
            </a:lvl4pPr>
            <a:lvl5pPr indent="-314325" lvl="4" marL="2286000" rtl="0" algn="l">
              <a:lnSpc>
                <a:spcPct val="90000"/>
              </a:lnSpc>
              <a:spcBef>
                <a:spcPts val="500"/>
              </a:spcBef>
              <a:spcAft>
                <a:spcPts val="0"/>
              </a:spcAft>
              <a:buSzPts val="1350"/>
              <a:buChar char="▪"/>
              <a:defRPr>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36" name="Google Shape;136;p24"/>
          <p:cNvPicPr preferRelativeResize="0"/>
          <p:nvPr/>
        </p:nvPicPr>
        <p:blipFill rotWithShape="1">
          <a:blip r:embed="rId2">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Content E - Power Statement 4 1 1">
    <p:bg>
      <p:bgPr>
        <a:solidFill>
          <a:schemeClr val="accent6"/>
        </a:solidFill>
      </p:bgPr>
    </p:bg>
    <p:spTree>
      <p:nvGrpSpPr>
        <p:cNvPr id="1626" name="Shape 1626"/>
        <p:cNvGrpSpPr/>
        <p:nvPr/>
      </p:nvGrpSpPr>
      <p:grpSpPr>
        <a:xfrm>
          <a:off x="0" y="0"/>
          <a:ext cx="0" cy="0"/>
          <a:chOff x="0" y="0"/>
          <a:chExt cx="0" cy="0"/>
        </a:xfrm>
      </p:grpSpPr>
      <p:sp>
        <p:nvSpPr>
          <p:cNvPr id="1627" name="Google Shape;1627;p236"/>
          <p:cNvSpPr txBox="1"/>
          <p:nvPr>
            <p:ph type="title"/>
          </p:nvPr>
        </p:nvSpPr>
        <p:spPr>
          <a:xfrm>
            <a:off x="762198" y="609600"/>
            <a:ext cx="106629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p:txBody>
      </p:sp>
      <p:sp>
        <p:nvSpPr>
          <p:cNvPr id="1628" name="Google Shape;1628;p236"/>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629" name="Google Shape;1629;p236"/>
          <p:cNvPicPr preferRelativeResize="0"/>
          <p:nvPr/>
        </p:nvPicPr>
        <p:blipFill rotWithShape="1">
          <a:blip r:embed="rId2">
            <a:alphaModFix/>
          </a:blip>
          <a:srcRect b="0" l="0" r="0" t="0"/>
          <a:stretch/>
        </p:blipFill>
        <p:spPr>
          <a:xfrm>
            <a:off x="10669374" y="6474098"/>
            <a:ext cx="188420" cy="188420"/>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3 Content C - 3 Column Cards 1">
    <p:spTree>
      <p:nvGrpSpPr>
        <p:cNvPr id="1630" name="Shape 1630"/>
        <p:cNvGrpSpPr/>
        <p:nvPr/>
      </p:nvGrpSpPr>
      <p:grpSpPr>
        <a:xfrm>
          <a:off x="0" y="0"/>
          <a:ext cx="0" cy="0"/>
          <a:chOff x="0" y="0"/>
          <a:chExt cx="0" cy="0"/>
        </a:xfrm>
      </p:grpSpPr>
      <p:sp>
        <p:nvSpPr>
          <p:cNvPr id="1631" name="Google Shape;1631;p237"/>
          <p:cNvSpPr/>
          <p:nvPr/>
        </p:nvSpPr>
        <p:spPr>
          <a:xfrm>
            <a:off x="7982164"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37"/>
          <p:cNvSpPr/>
          <p:nvPr/>
        </p:nvSpPr>
        <p:spPr>
          <a:xfrm>
            <a:off x="4295822"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37"/>
          <p:cNvSpPr/>
          <p:nvPr/>
        </p:nvSpPr>
        <p:spPr>
          <a:xfrm>
            <a:off x="609612" y="1825633"/>
            <a:ext cx="36003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237"/>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35" name="Google Shape;1635;p237"/>
          <p:cNvSpPr txBox="1"/>
          <p:nvPr>
            <p:ph idx="1" type="body"/>
          </p:nvPr>
        </p:nvSpPr>
        <p:spPr>
          <a:xfrm>
            <a:off x="762015"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36" name="Google Shape;1636;p237"/>
          <p:cNvSpPr txBox="1"/>
          <p:nvPr>
            <p:ph idx="2" type="body"/>
          </p:nvPr>
        </p:nvSpPr>
        <p:spPr>
          <a:xfrm>
            <a:off x="4483692"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37" name="Google Shape;1637;p237"/>
          <p:cNvSpPr txBox="1"/>
          <p:nvPr>
            <p:ph idx="3" type="body"/>
          </p:nvPr>
        </p:nvSpPr>
        <p:spPr>
          <a:xfrm>
            <a:off x="8169968"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38" name="Google Shape;1638;p237"/>
          <p:cNvSpPr txBox="1"/>
          <p:nvPr>
            <p:ph idx="4" type="subTitle"/>
          </p:nvPr>
        </p:nvSpPr>
        <p:spPr>
          <a:xfrm>
            <a:off x="786283"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639" name="Google Shape;1639;p237"/>
          <p:cNvSpPr txBox="1"/>
          <p:nvPr>
            <p:ph idx="5" type="subTitle"/>
          </p:nvPr>
        </p:nvSpPr>
        <p:spPr>
          <a:xfrm>
            <a:off x="4495892"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640" name="Google Shape;1640;p237"/>
          <p:cNvSpPr txBox="1"/>
          <p:nvPr>
            <p:ph idx="6" type="subTitle"/>
          </p:nvPr>
        </p:nvSpPr>
        <p:spPr>
          <a:xfrm>
            <a:off x="8182168"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641" name="Google Shape;1641;p237"/>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42" name="Google Shape;1642;p237"/>
          <p:cNvSpPr txBox="1"/>
          <p:nvPr>
            <p:ph idx="7"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4 Content D - Card Right">
    <p:spTree>
      <p:nvGrpSpPr>
        <p:cNvPr id="1643" name="Shape 1643"/>
        <p:cNvGrpSpPr/>
        <p:nvPr/>
      </p:nvGrpSpPr>
      <p:grpSpPr>
        <a:xfrm>
          <a:off x="0" y="0"/>
          <a:ext cx="0" cy="0"/>
          <a:chOff x="0" y="0"/>
          <a:chExt cx="0" cy="0"/>
        </a:xfrm>
      </p:grpSpPr>
      <p:sp>
        <p:nvSpPr>
          <p:cNvPr id="1644" name="Google Shape;1644;p238"/>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45" name="Google Shape;1645;p238"/>
          <p:cNvSpPr/>
          <p:nvPr/>
        </p:nvSpPr>
        <p:spPr>
          <a:xfrm>
            <a:off x="6025857" y="1825633"/>
            <a:ext cx="55566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238"/>
          <p:cNvSpPr txBox="1"/>
          <p:nvPr>
            <p:ph idx="1" type="body"/>
          </p:nvPr>
        </p:nvSpPr>
        <p:spPr>
          <a:xfrm>
            <a:off x="762015"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47" name="Google Shape;1647;p238"/>
          <p:cNvSpPr txBox="1"/>
          <p:nvPr>
            <p:ph idx="2" type="body"/>
          </p:nvPr>
        </p:nvSpPr>
        <p:spPr>
          <a:xfrm>
            <a:off x="6166393"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48" name="Google Shape;1648;p238"/>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49" name="Google Shape;1649;p238"/>
          <p:cNvSpPr txBox="1"/>
          <p:nvPr>
            <p:ph idx="3"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5 Content D - Card Left">
    <p:spTree>
      <p:nvGrpSpPr>
        <p:cNvPr id="1650" name="Shape 1650"/>
        <p:cNvGrpSpPr/>
        <p:nvPr/>
      </p:nvGrpSpPr>
      <p:grpSpPr>
        <a:xfrm>
          <a:off x="0" y="0"/>
          <a:ext cx="0" cy="0"/>
          <a:chOff x="0" y="0"/>
          <a:chExt cx="0" cy="0"/>
        </a:xfrm>
      </p:grpSpPr>
      <p:sp>
        <p:nvSpPr>
          <p:cNvPr id="1651" name="Google Shape;1651;p239"/>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52" name="Google Shape;1652;p239"/>
          <p:cNvSpPr/>
          <p:nvPr/>
        </p:nvSpPr>
        <p:spPr>
          <a:xfrm>
            <a:off x="609612" y="1825633"/>
            <a:ext cx="55566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39"/>
          <p:cNvSpPr txBox="1"/>
          <p:nvPr>
            <p:ph idx="1" type="body"/>
          </p:nvPr>
        </p:nvSpPr>
        <p:spPr>
          <a:xfrm>
            <a:off x="7074345"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54" name="Google Shape;1654;p239"/>
          <p:cNvSpPr txBox="1"/>
          <p:nvPr>
            <p:ph idx="2" type="body"/>
          </p:nvPr>
        </p:nvSpPr>
        <p:spPr>
          <a:xfrm>
            <a:off x="759400"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55" name="Google Shape;1655;p239"/>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56" name="Google Shape;1656;p239"/>
          <p:cNvSpPr txBox="1"/>
          <p:nvPr>
            <p:ph idx="3"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6 Content D - Card Large">
    <p:spTree>
      <p:nvGrpSpPr>
        <p:cNvPr id="1657" name="Shape 1657"/>
        <p:cNvGrpSpPr/>
        <p:nvPr/>
      </p:nvGrpSpPr>
      <p:grpSpPr>
        <a:xfrm>
          <a:off x="0" y="0"/>
          <a:ext cx="0" cy="0"/>
          <a:chOff x="0" y="0"/>
          <a:chExt cx="0" cy="0"/>
        </a:xfrm>
      </p:grpSpPr>
      <p:sp>
        <p:nvSpPr>
          <p:cNvPr id="1658" name="Google Shape;1658;p240"/>
          <p:cNvSpPr/>
          <p:nvPr/>
        </p:nvSpPr>
        <p:spPr>
          <a:xfrm>
            <a:off x="609612" y="1825633"/>
            <a:ext cx="109725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240"/>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60" name="Google Shape;1660;p240"/>
          <p:cNvSpPr txBox="1"/>
          <p:nvPr>
            <p:ph idx="1"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61" name="Google Shape;1661;p24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62" name="Google Shape;1662;p240"/>
          <p:cNvSpPr txBox="1"/>
          <p:nvPr>
            <p:ph idx="2" type="body"/>
          </p:nvPr>
        </p:nvSpPr>
        <p:spPr>
          <a:xfrm>
            <a:off x="748679"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p:cSld name="Content E - Power Statement 2 1">
    <p:bg>
      <p:bgPr>
        <a:solidFill>
          <a:schemeClr val="dk1"/>
        </a:solidFill>
      </p:bgPr>
    </p:bg>
    <p:spTree>
      <p:nvGrpSpPr>
        <p:cNvPr id="1663" name="Shape 1663"/>
        <p:cNvGrpSpPr/>
        <p:nvPr/>
      </p:nvGrpSpPr>
      <p:grpSpPr>
        <a:xfrm>
          <a:off x="0" y="0"/>
          <a:ext cx="0" cy="0"/>
          <a:chOff x="0" y="0"/>
          <a:chExt cx="0" cy="0"/>
        </a:xfrm>
      </p:grpSpPr>
      <p:sp>
        <p:nvSpPr>
          <p:cNvPr id="1664" name="Google Shape;1664;p241"/>
          <p:cNvSpPr txBox="1"/>
          <p:nvPr>
            <p:ph type="title"/>
          </p:nvPr>
        </p:nvSpPr>
        <p:spPr>
          <a:xfrm>
            <a:off x="762198" y="609600"/>
            <a:ext cx="106629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65" name="Google Shape;1665;p241"/>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1">
  <p:cSld name="TITLE_1_2">
    <p:bg>
      <p:bgPr>
        <a:solidFill>
          <a:schemeClr val="dk1"/>
        </a:solidFill>
      </p:bgPr>
    </p:bg>
    <p:spTree>
      <p:nvGrpSpPr>
        <p:cNvPr id="1666" name="Shape 1666"/>
        <p:cNvGrpSpPr/>
        <p:nvPr/>
      </p:nvGrpSpPr>
      <p:grpSpPr>
        <a:xfrm>
          <a:off x="0" y="0"/>
          <a:ext cx="0" cy="0"/>
          <a:chOff x="0" y="0"/>
          <a:chExt cx="0" cy="0"/>
        </a:xfrm>
      </p:grpSpPr>
      <p:sp>
        <p:nvSpPr>
          <p:cNvPr id="1667" name="Google Shape;1667;p242"/>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5600"/>
              <a:buFont typeface="Arial"/>
              <a:buNone/>
              <a:defRPr sz="56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668" name="Google Shape;1668;p242"/>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669" name="Google Shape;1669;p242"/>
          <p:cNvPicPr preferRelativeResize="0"/>
          <p:nvPr/>
        </p:nvPicPr>
        <p:blipFill>
          <a:blip r:embed="rId2">
            <a:alphaModFix/>
          </a:blip>
          <a:stretch>
            <a:fillRect/>
          </a:stretch>
        </p:blipFill>
        <p:spPr>
          <a:xfrm>
            <a:off x="762000" y="609606"/>
            <a:ext cx="2557623" cy="406873"/>
          </a:xfrm>
          <a:prstGeom prst="rect">
            <a:avLst/>
          </a:prstGeom>
          <a:noFill/>
          <a:ln>
            <a:noFill/>
          </a:ln>
        </p:spPr>
      </p:pic>
      <p:cxnSp>
        <p:nvCxnSpPr>
          <p:cNvPr id="1670" name="Google Shape;1670;p242"/>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671" name="Google Shape;1671;p242"/>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600"/>
              <a:buNone/>
              <a:defRPr sz="1600">
                <a:solidFill>
                  <a:schemeClr val="lt2"/>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672" name="Google Shape;1672;p242"/>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1673" name="Google Shape;1673;p242"/>
          <p:cNvPicPr preferRelativeResize="0"/>
          <p:nvPr/>
        </p:nvPicPr>
        <p:blipFill rotWithShape="1">
          <a:blip r:embed="rId3">
            <a:alphaModFix/>
          </a:blip>
          <a:srcRect b="0" l="0" r="0" t="0"/>
          <a:stretch/>
        </p:blipFill>
        <p:spPr>
          <a:xfrm>
            <a:off x="0" y="893"/>
            <a:ext cx="12182733" cy="6852787"/>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
    <p:bg>
      <p:bgPr>
        <a:solidFill>
          <a:schemeClr val="lt1"/>
        </a:solidFill>
      </p:bgPr>
    </p:bg>
    <p:spTree>
      <p:nvGrpSpPr>
        <p:cNvPr id="1674" name="Shape 1674"/>
        <p:cNvGrpSpPr/>
        <p:nvPr/>
      </p:nvGrpSpPr>
      <p:grpSpPr>
        <a:xfrm>
          <a:off x="0" y="0"/>
          <a:ext cx="0" cy="0"/>
          <a:chOff x="0" y="0"/>
          <a:chExt cx="0" cy="0"/>
        </a:xfrm>
      </p:grpSpPr>
      <p:sp>
        <p:nvSpPr>
          <p:cNvPr id="1675" name="Google Shape;1675;p24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76" name="Google Shape;1676;p243"/>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677" name="Google Shape;1677;p243"/>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78" name="Google Shape;1678;p243"/>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1685" name="Shape 1685"/>
        <p:cNvGrpSpPr/>
        <p:nvPr/>
      </p:nvGrpSpPr>
      <p:grpSpPr>
        <a:xfrm>
          <a:off x="0" y="0"/>
          <a:ext cx="0" cy="0"/>
          <a:chOff x="0" y="0"/>
          <a:chExt cx="0" cy="0"/>
        </a:xfrm>
      </p:grpSpPr>
      <p:sp>
        <p:nvSpPr>
          <p:cNvPr id="1686" name="Google Shape;1686;p245"/>
          <p:cNvSpPr txBox="1"/>
          <p:nvPr>
            <p:ph type="title"/>
          </p:nvPr>
        </p:nvSpPr>
        <p:spPr>
          <a:xfrm>
            <a:off x="1676395" y="535625"/>
            <a:ext cx="8839200" cy="5712900"/>
          </a:xfrm>
          <a:prstGeom prst="rect">
            <a:avLst/>
          </a:prstGeom>
          <a:noFill/>
          <a:ln>
            <a:noFill/>
          </a:ln>
          <a:effectLst>
            <a:outerShdw blurRad="28575" rotWithShape="0" algn="bl">
              <a:srgbClr val="000000">
                <a:alpha val="23920"/>
              </a:srgbClr>
            </a:outerShdw>
          </a:effectLst>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87" name="Google Shape;1687;p24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1688" name="Google Shape;1688;p245"/>
          <p:cNvPicPr preferRelativeResize="0"/>
          <p:nvPr/>
        </p:nvPicPr>
        <p:blipFill rotWithShape="1">
          <a:blip r:embed="rId2">
            <a:alphaModFix/>
          </a:blip>
          <a:srcRect b="0" l="0" r="0" t="0"/>
          <a:stretch/>
        </p:blipFill>
        <p:spPr>
          <a:xfrm>
            <a:off x="10669156" y="6474097"/>
            <a:ext cx="188373" cy="188373"/>
          </a:xfrm>
          <a:prstGeom prst="rect">
            <a:avLst/>
          </a:prstGeom>
          <a:noFill/>
          <a:ln>
            <a:noFill/>
          </a:ln>
        </p:spPr>
      </p:pic>
      <p:sp>
        <p:nvSpPr>
          <p:cNvPr id="1689" name="Google Shape;1689;p245"/>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DM Sans"/>
                <a:ea typeface="DM Sans"/>
                <a:cs typeface="DM Sans"/>
                <a:sym typeface="DM Sans"/>
              </a:rPr>
              <a:t>©2022 Databricks Inc. — All rights reserved</a:t>
            </a:r>
            <a:endParaRPr b="0" i="0" sz="11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
    <p:spTree>
      <p:nvGrpSpPr>
        <p:cNvPr id="1690" name="Shape 1690"/>
        <p:cNvGrpSpPr/>
        <p:nvPr/>
      </p:nvGrpSpPr>
      <p:grpSpPr>
        <a:xfrm>
          <a:off x="0" y="0"/>
          <a:ext cx="0" cy="0"/>
          <a:chOff x="0" y="0"/>
          <a:chExt cx="0" cy="0"/>
        </a:xfrm>
      </p:grpSpPr>
      <p:sp>
        <p:nvSpPr>
          <p:cNvPr id="1691" name="Google Shape;1691;p246"/>
          <p:cNvSpPr txBox="1"/>
          <p:nvPr>
            <p:ph idx="12" type="sldNum"/>
          </p:nvPr>
        </p:nvSpPr>
        <p:spPr>
          <a:xfrm>
            <a:off x="11409045" y="6333135"/>
            <a:ext cx="731700" cy="524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137" name="Shape 137"/>
        <p:cNvGrpSpPr/>
        <p:nvPr/>
      </p:nvGrpSpPr>
      <p:grpSpPr>
        <a:xfrm>
          <a:off x="0" y="0"/>
          <a:ext cx="0" cy="0"/>
          <a:chOff x="0" y="0"/>
          <a:chExt cx="0" cy="0"/>
        </a:xfrm>
      </p:grpSpPr>
      <p:sp>
        <p:nvSpPr>
          <p:cNvPr id="138" name="Google Shape;138;p2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39" name="Google Shape;139;p25"/>
          <p:cNvPicPr preferRelativeResize="0"/>
          <p:nvPr/>
        </p:nvPicPr>
        <p:blipFill rotWithShape="1">
          <a:blip r:embed="rId2">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692" name="Shape 1692"/>
        <p:cNvGrpSpPr/>
        <p:nvPr/>
      </p:nvGrpSpPr>
      <p:grpSpPr>
        <a:xfrm>
          <a:off x="0" y="0"/>
          <a:ext cx="0" cy="0"/>
          <a:chOff x="0" y="0"/>
          <a:chExt cx="0" cy="0"/>
        </a:xfrm>
      </p:grpSpPr>
      <p:sp>
        <p:nvSpPr>
          <p:cNvPr id="1693" name="Google Shape;1693;p24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694" name="Google Shape;1694;p247"/>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
    <p:bg>
      <p:bgPr>
        <a:solidFill>
          <a:schemeClr val="accent3"/>
        </a:solidFill>
      </p:bgPr>
    </p:bg>
    <p:spTree>
      <p:nvGrpSpPr>
        <p:cNvPr id="1695" name="Shape 1695"/>
        <p:cNvGrpSpPr/>
        <p:nvPr/>
      </p:nvGrpSpPr>
      <p:grpSpPr>
        <a:xfrm>
          <a:off x="0" y="0"/>
          <a:ext cx="0" cy="0"/>
          <a:chOff x="0" y="0"/>
          <a:chExt cx="0" cy="0"/>
        </a:xfrm>
      </p:grpSpPr>
      <p:sp>
        <p:nvSpPr>
          <p:cNvPr id="1696" name="Google Shape;1696;p248"/>
          <p:cNvSpPr/>
          <p:nvPr/>
        </p:nvSpPr>
        <p:spPr>
          <a:xfrm>
            <a:off x="10604200" y="6400800"/>
            <a:ext cx="368700" cy="318900"/>
          </a:xfrm>
          <a:prstGeom prst="rect">
            <a:avLst/>
          </a:prstGeom>
          <a:solidFill>
            <a:srgbClr val="9122F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M Sans"/>
              <a:ea typeface="DM Sans"/>
              <a:cs typeface="DM Sans"/>
              <a:sym typeface="DM Sans"/>
            </a:endParaRPr>
          </a:p>
        </p:txBody>
      </p:sp>
      <p:sp>
        <p:nvSpPr>
          <p:cNvPr id="1697" name="Google Shape;1697;p248"/>
          <p:cNvSpPr/>
          <p:nvPr/>
        </p:nvSpPr>
        <p:spPr>
          <a:xfrm>
            <a:off x="10668219" y="6473303"/>
            <a:ext cx="186626" cy="186626"/>
          </a:xfrm>
          <a:prstGeom prst="rect">
            <a:avLst/>
          </a:prstGeom>
          <a:noFill/>
          <a:ln>
            <a:noFill/>
          </a:ln>
        </p:spPr>
      </p:sp>
      <p:sp>
        <p:nvSpPr>
          <p:cNvPr id="1698" name="Google Shape;1698;p248"/>
          <p:cNvSpPr txBox="1"/>
          <p:nvPr>
            <p:ph idx="12" type="sldNum"/>
          </p:nvPr>
        </p:nvSpPr>
        <p:spPr>
          <a:xfrm>
            <a:off x="1110067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99" name="Google Shape;1699;p248"/>
          <p:cNvSpPr txBox="1"/>
          <p:nvPr>
            <p:ph type="title"/>
          </p:nvPr>
        </p:nvSpPr>
        <p:spPr>
          <a:xfrm>
            <a:off x="304812" y="304800"/>
            <a:ext cx="10662900" cy="56388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8500"/>
              <a:buFont typeface="DM Mono"/>
              <a:buNone/>
              <a:defRPr b="1" i="0" sz="8500" u="none" cap="none" strike="noStrike"/>
            </a:lvl1pPr>
            <a:lvl2pPr lvl="1" algn="l">
              <a:lnSpc>
                <a:spcPct val="80000"/>
              </a:lnSpc>
              <a:spcBef>
                <a:spcPts val="0"/>
              </a:spcBef>
              <a:spcAft>
                <a:spcPts val="0"/>
              </a:spcAft>
              <a:buSzPts val="1500"/>
              <a:buFont typeface="DM Mono"/>
              <a:buNone/>
              <a:defRPr b="1" sz="1900">
                <a:latin typeface="DM Mono"/>
                <a:ea typeface="DM Mono"/>
                <a:cs typeface="DM Mono"/>
                <a:sym typeface="DM Mono"/>
              </a:defRPr>
            </a:lvl2pPr>
            <a:lvl3pPr lvl="2" algn="l">
              <a:lnSpc>
                <a:spcPct val="80000"/>
              </a:lnSpc>
              <a:spcBef>
                <a:spcPts val="0"/>
              </a:spcBef>
              <a:spcAft>
                <a:spcPts val="0"/>
              </a:spcAft>
              <a:buSzPts val="1500"/>
              <a:buFont typeface="DM Mono"/>
              <a:buNone/>
              <a:defRPr b="1" sz="1900">
                <a:latin typeface="DM Mono"/>
                <a:ea typeface="DM Mono"/>
                <a:cs typeface="DM Mono"/>
                <a:sym typeface="DM Mono"/>
              </a:defRPr>
            </a:lvl3pPr>
            <a:lvl4pPr lvl="3" algn="l">
              <a:lnSpc>
                <a:spcPct val="80000"/>
              </a:lnSpc>
              <a:spcBef>
                <a:spcPts val="0"/>
              </a:spcBef>
              <a:spcAft>
                <a:spcPts val="0"/>
              </a:spcAft>
              <a:buSzPts val="1500"/>
              <a:buFont typeface="DM Mono"/>
              <a:buNone/>
              <a:defRPr b="1" sz="1900">
                <a:latin typeface="DM Mono"/>
                <a:ea typeface="DM Mono"/>
                <a:cs typeface="DM Mono"/>
                <a:sym typeface="DM Mono"/>
              </a:defRPr>
            </a:lvl4pPr>
            <a:lvl5pPr lvl="4" algn="l">
              <a:lnSpc>
                <a:spcPct val="80000"/>
              </a:lnSpc>
              <a:spcBef>
                <a:spcPts val="0"/>
              </a:spcBef>
              <a:spcAft>
                <a:spcPts val="0"/>
              </a:spcAft>
              <a:buSzPts val="1500"/>
              <a:buFont typeface="DM Mono"/>
              <a:buNone/>
              <a:defRPr b="1" sz="1900">
                <a:latin typeface="DM Mono"/>
                <a:ea typeface="DM Mono"/>
                <a:cs typeface="DM Mono"/>
                <a:sym typeface="DM Mono"/>
              </a:defRPr>
            </a:lvl5pPr>
            <a:lvl6pPr lvl="5" algn="l">
              <a:lnSpc>
                <a:spcPct val="80000"/>
              </a:lnSpc>
              <a:spcBef>
                <a:spcPts val="0"/>
              </a:spcBef>
              <a:spcAft>
                <a:spcPts val="0"/>
              </a:spcAft>
              <a:buSzPts val="1500"/>
              <a:buFont typeface="DM Mono"/>
              <a:buNone/>
              <a:defRPr b="1" sz="1900">
                <a:latin typeface="DM Mono"/>
                <a:ea typeface="DM Mono"/>
                <a:cs typeface="DM Mono"/>
                <a:sym typeface="DM Mono"/>
              </a:defRPr>
            </a:lvl6pPr>
            <a:lvl7pPr lvl="6" algn="l">
              <a:lnSpc>
                <a:spcPct val="80000"/>
              </a:lnSpc>
              <a:spcBef>
                <a:spcPts val="0"/>
              </a:spcBef>
              <a:spcAft>
                <a:spcPts val="0"/>
              </a:spcAft>
              <a:buSzPts val="1500"/>
              <a:buFont typeface="DM Mono"/>
              <a:buNone/>
              <a:defRPr b="1" sz="1900">
                <a:latin typeface="DM Mono"/>
                <a:ea typeface="DM Mono"/>
                <a:cs typeface="DM Mono"/>
                <a:sym typeface="DM Mono"/>
              </a:defRPr>
            </a:lvl7pPr>
            <a:lvl8pPr lvl="7" algn="l">
              <a:lnSpc>
                <a:spcPct val="80000"/>
              </a:lnSpc>
              <a:spcBef>
                <a:spcPts val="0"/>
              </a:spcBef>
              <a:spcAft>
                <a:spcPts val="0"/>
              </a:spcAft>
              <a:buSzPts val="1500"/>
              <a:buFont typeface="DM Mono"/>
              <a:buNone/>
              <a:defRPr b="1" sz="1900">
                <a:latin typeface="DM Mono"/>
                <a:ea typeface="DM Mono"/>
                <a:cs typeface="DM Mono"/>
                <a:sym typeface="DM Mono"/>
              </a:defRPr>
            </a:lvl8pPr>
            <a:lvl9pPr lvl="8" algn="l">
              <a:lnSpc>
                <a:spcPct val="80000"/>
              </a:lnSpc>
              <a:spcBef>
                <a:spcPts val="0"/>
              </a:spcBef>
              <a:spcAft>
                <a:spcPts val="0"/>
              </a:spcAft>
              <a:buSzPts val="1500"/>
              <a:buFont typeface="DM Mono"/>
              <a:buNone/>
              <a:defRPr b="1" sz="1900">
                <a:latin typeface="DM Mono"/>
                <a:ea typeface="DM Mono"/>
                <a:cs typeface="DM Mono"/>
                <a:sym typeface="DM Mono"/>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1700" name="Shape 1700"/>
        <p:cNvGrpSpPr/>
        <p:nvPr/>
      </p:nvGrpSpPr>
      <p:grpSpPr>
        <a:xfrm>
          <a:off x="0" y="0"/>
          <a:ext cx="0" cy="0"/>
          <a:chOff x="0" y="0"/>
          <a:chExt cx="0" cy="0"/>
        </a:xfrm>
      </p:grpSpPr>
      <p:sp>
        <p:nvSpPr>
          <p:cNvPr id="1701" name="Google Shape;1701;p249"/>
          <p:cNvSpPr txBox="1"/>
          <p:nvPr>
            <p:ph idx="1" type="body"/>
          </p:nvPr>
        </p:nvSpPr>
        <p:spPr>
          <a:xfrm>
            <a:off x="304801" y="2073267"/>
            <a:ext cx="11582400" cy="3889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1702" name="Google Shape;1702;p249"/>
          <p:cNvSpPr txBox="1"/>
          <p:nvPr>
            <p:ph type="title"/>
          </p:nvPr>
        </p:nvSpPr>
        <p:spPr>
          <a:xfrm>
            <a:off x="304801" y="304800"/>
            <a:ext cx="11582400" cy="615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500"/>
              <a:buFont typeface="DM Mono"/>
              <a:buNone/>
              <a:defRPr/>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p:txBody>
      </p:sp>
      <p:sp>
        <p:nvSpPr>
          <p:cNvPr id="1703" name="Google Shape;1703;p249"/>
          <p:cNvSpPr txBox="1"/>
          <p:nvPr>
            <p:ph idx="12" type="sldNum"/>
          </p:nvPr>
        </p:nvSpPr>
        <p:spPr>
          <a:xfrm>
            <a:off x="1110067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04" name="Google Shape;1704;p249"/>
          <p:cNvSpPr txBox="1"/>
          <p:nvPr>
            <p:ph idx="2" type="subTitle"/>
          </p:nvPr>
        </p:nvSpPr>
        <p:spPr>
          <a:xfrm>
            <a:off x="308433" y="1064533"/>
            <a:ext cx="11578800" cy="429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400"/>
              <a:buNone/>
              <a:defRPr b="1">
                <a:solidFill>
                  <a:schemeClr val="accen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7 Content A - Basic 1 1">
    <p:spTree>
      <p:nvGrpSpPr>
        <p:cNvPr id="1705" name="Shape 1705"/>
        <p:cNvGrpSpPr/>
        <p:nvPr/>
      </p:nvGrpSpPr>
      <p:grpSpPr>
        <a:xfrm>
          <a:off x="0" y="0"/>
          <a:ext cx="0" cy="0"/>
          <a:chOff x="0" y="0"/>
          <a:chExt cx="0" cy="0"/>
        </a:xfrm>
      </p:grpSpPr>
      <p:sp>
        <p:nvSpPr>
          <p:cNvPr id="1706" name="Google Shape;1706;p250"/>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900"/>
              <a:buChar char="○"/>
              <a:defRPr/>
            </a:lvl2pPr>
            <a:lvl3pPr lvl="2" algn="l">
              <a:lnSpc>
                <a:spcPct val="100000"/>
              </a:lnSpc>
              <a:spcBef>
                <a:spcPts val="0"/>
              </a:spcBef>
              <a:spcAft>
                <a:spcPts val="0"/>
              </a:spcAft>
              <a:buSzPts val="1900"/>
              <a:buChar char="■"/>
              <a:defRPr/>
            </a:lvl3pPr>
            <a:lvl4pPr lvl="3" algn="l">
              <a:lnSpc>
                <a:spcPct val="100000"/>
              </a:lnSpc>
              <a:spcBef>
                <a:spcPts val="0"/>
              </a:spcBef>
              <a:spcAft>
                <a:spcPts val="0"/>
              </a:spcAft>
              <a:buSzPts val="1900"/>
              <a:buChar char="●"/>
              <a:defRPr/>
            </a:lvl4pPr>
            <a:lvl5pPr lvl="4" algn="l">
              <a:lnSpc>
                <a:spcPct val="100000"/>
              </a:lnSpc>
              <a:spcBef>
                <a:spcPts val="0"/>
              </a:spcBef>
              <a:spcAft>
                <a:spcPts val="0"/>
              </a:spcAft>
              <a:buSzPts val="1900"/>
              <a:buChar char="○"/>
              <a:defRPr/>
            </a:lvl5pPr>
            <a:lvl6pPr lvl="5" algn="l">
              <a:lnSpc>
                <a:spcPct val="100000"/>
              </a:lnSpc>
              <a:spcBef>
                <a:spcPts val="0"/>
              </a:spcBef>
              <a:spcAft>
                <a:spcPts val="0"/>
              </a:spcAft>
              <a:buSzPts val="1500"/>
              <a:buChar char="■"/>
              <a:defRPr/>
            </a:lvl6pPr>
            <a:lvl7pPr lvl="6" algn="l">
              <a:lnSpc>
                <a:spcPct val="100000"/>
              </a:lnSpc>
              <a:spcBef>
                <a:spcPts val="0"/>
              </a:spcBef>
              <a:spcAft>
                <a:spcPts val="0"/>
              </a:spcAft>
              <a:buSzPts val="1500"/>
              <a:buChar char="●"/>
              <a:defRPr/>
            </a:lvl7pPr>
            <a:lvl8pPr lvl="7" algn="l">
              <a:lnSpc>
                <a:spcPct val="100000"/>
              </a:lnSpc>
              <a:spcBef>
                <a:spcPts val="0"/>
              </a:spcBef>
              <a:spcAft>
                <a:spcPts val="0"/>
              </a:spcAft>
              <a:buSzPts val="1500"/>
              <a:buChar char="○"/>
              <a:defRPr/>
            </a:lvl8pPr>
            <a:lvl9pPr lvl="8" algn="l">
              <a:lnSpc>
                <a:spcPct val="100000"/>
              </a:lnSpc>
              <a:spcBef>
                <a:spcPts val="0"/>
              </a:spcBef>
              <a:spcAft>
                <a:spcPts val="0"/>
              </a:spcAft>
              <a:buSzPts val="1500"/>
              <a:buChar char="■"/>
              <a:defRPr/>
            </a:lvl9pPr>
          </a:lstStyle>
          <a:p/>
        </p:txBody>
      </p:sp>
      <p:sp>
        <p:nvSpPr>
          <p:cNvPr id="1707" name="Google Shape;1707;p250"/>
          <p:cNvSpPr txBox="1"/>
          <p:nvPr>
            <p:ph idx="2" type="body"/>
          </p:nvPr>
        </p:nvSpPr>
        <p:spPr>
          <a:xfrm>
            <a:off x="762008" y="1988833"/>
            <a:ext cx="10662000" cy="41499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SzPts val="28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0"/>
              </a:spcBef>
              <a:spcAft>
                <a:spcPts val="0"/>
              </a:spcAft>
              <a:buSzPts val="1900"/>
              <a:buChar char="•"/>
              <a:defRPr/>
            </a:lvl3pPr>
            <a:lvl4pPr indent="-349250" lvl="3" marL="1828800" algn="l">
              <a:lnSpc>
                <a:spcPct val="100000"/>
              </a:lnSpc>
              <a:spcBef>
                <a:spcPts val="0"/>
              </a:spcBef>
              <a:spcAft>
                <a:spcPts val="0"/>
              </a:spcAft>
              <a:buSzPts val="1900"/>
              <a:buChar char="•"/>
              <a:defRPr/>
            </a:lvl4pPr>
            <a:lvl5pPr indent="-349250" lvl="4" marL="2286000" algn="l">
              <a:lnSpc>
                <a:spcPct val="100000"/>
              </a:lnSpc>
              <a:spcBef>
                <a:spcPts val="0"/>
              </a:spcBef>
              <a:spcAft>
                <a:spcPts val="0"/>
              </a:spcAft>
              <a:buSzPts val="1900"/>
              <a:buChar char="•"/>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1708" name="Google Shape;1708;p250"/>
          <p:cNvSpPr txBox="1"/>
          <p:nvPr>
            <p:ph type="title"/>
          </p:nvPr>
        </p:nvSpPr>
        <p:spPr>
          <a:xfrm>
            <a:off x="609759" y="365125"/>
            <a:ext cx="108135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1_Content E - Power Statement 4">
    <p:bg>
      <p:bgPr>
        <a:solidFill>
          <a:schemeClr val="accent1"/>
        </a:solidFill>
      </p:bgPr>
    </p:bg>
    <p:spTree>
      <p:nvGrpSpPr>
        <p:cNvPr id="1709" name="Shape 1709"/>
        <p:cNvGrpSpPr/>
        <p:nvPr/>
      </p:nvGrpSpPr>
      <p:grpSpPr>
        <a:xfrm>
          <a:off x="0" y="0"/>
          <a:ext cx="0" cy="0"/>
          <a:chOff x="0" y="0"/>
          <a:chExt cx="0" cy="0"/>
        </a:xfrm>
      </p:grpSpPr>
      <p:sp>
        <p:nvSpPr>
          <p:cNvPr id="1710" name="Google Shape;1710;p251"/>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711" name="Google Shape;1711;p25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12" name="Google Shape;1712;p251"/>
          <p:cNvSpPr/>
          <p:nvPr/>
        </p:nvSpPr>
        <p:spPr>
          <a:xfrm>
            <a:off x="10669265" y="6474099"/>
            <a:ext cx="188373" cy="188373"/>
          </a:xfrm>
          <a:prstGeom prst="rect">
            <a:avLst/>
          </a:prstGeom>
          <a:noFill/>
          <a:ln>
            <a:noFill/>
          </a:ln>
        </p:spPr>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1713" name="Shape 1713"/>
        <p:cNvGrpSpPr/>
        <p:nvPr/>
      </p:nvGrpSpPr>
      <p:grpSpPr>
        <a:xfrm>
          <a:off x="0" y="0"/>
          <a:ext cx="0" cy="0"/>
          <a:chOff x="0" y="0"/>
          <a:chExt cx="0" cy="0"/>
        </a:xfrm>
      </p:grpSpPr>
      <p:sp>
        <p:nvSpPr>
          <p:cNvPr id="1714" name="Google Shape;1714;p25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715" name="Google Shape;1715;p252"/>
          <p:cNvSpPr txBox="1"/>
          <p:nvPr>
            <p:ph idx="1"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16" name="Google Shape;1716;p25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17" name="Google Shape;1717;p252"/>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showMasterSp="0">
  <p:cSld name="Title Slide A - DAIWT Logo">
    <p:spTree>
      <p:nvGrpSpPr>
        <p:cNvPr id="1718" name="Shape 1718"/>
        <p:cNvGrpSpPr/>
        <p:nvPr/>
      </p:nvGrpSpPr>
      <p:grpSpPr>
        <a:xfrm>
          <a:off x="0" y="0"/>
          <a:ext cx="0" cy="0"/>
          <a:chOff x="0" y="0"/>
          <a:chExt cx="0" cy="0"/>
        </a:xfrm>
      </p:grpSpPr>
      <p:grpSp>
        <p:nvGrpSpPr>
          <p:cNvPr id="1719" name="Google Shape;1719;p253"/>
          <p:cNvGrpSpPr/>
          <p:nvPr/>
        </p:nvGrpSpPr>
        <p:grpSpPr>
          <a:xfrm>
            <a:off x="3960285" y="0"/>
            <a:ext cx="8231892" cy="6857999"/>
            <a:chOff x="3959097" y="0"/>
            <a:chExt cx="8229423" cy="6857999"/>
          </a:xfrm>
        </p:grpSpPr>
        <p:sp>
          <p:nvSpPr>
            <p:cNvPr id="1720" name="Google Shape;1720;p253"/>
            <p:cNvSpPr/>
            <p:nvPr/>
          </p:nvSpPr>
          <p:spPr>
            <a:xfrm>
              <a:off x="9926688" y="1850008"/>
              <a:ext cx="1784680" cy="1784680"/>
            </a:xfrm>
            <a:custGeom>
              <a:rect b="b" l="l" r="r" t="t"/>
              <a:pathLst>
                <a:path extrusionOk="0" h="1784680" w="1784680">
                  <a:moveTo>
                    <a:pt x="1784681" y="892340"/>
                  </a:moveTo>
                  <a:cubicBezTo>
                    <a:pt x="1784681" y="1385166"/>
                    <a:pt x="1385166" y="1784680"/>
                    <a:pt x="892340" y="1784680"/>
                  </a:cubicBezTo>
                  <a:cubicBezTo>
                    <a:pt x="399515" y="1784680"/>
                    <a:pt x="0" y="1385166"/>
                    <a:pt x="0" y="892340"/>
                  </a:cubicBezTo>
                  <a:cubicBezTo>
                    <a:pt x="0" y="399514"/>
                    <a:pt x="399515" y="0"/>
                    <a:pt x="892340" y="0"/>
                  </a:cubicBezTo>
                  <a:cubicBezTo>
                    <a:pt x="1385166" y="0"/>
                    <a:pt x="1784681" y="399514"/>
                    <a:pt x="1784681" y="892340"/>
                  </a:cubicBezTo>
                  <a:close/>
                </a:path>
              </a:pathLst>
            </a:custGeom>
            <a:solidFill>
              <a:srgbClr val="FF3621"/>
            </a:solidFill>
            <a:ln cap="flat" cmpd="sng" w="9525">
              <a:solidFill>
                <a:srgbClr val="FF38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1" name="Google Shape;1721;p253"/>
            <p:cNvSpPr/>
            <p:nvPr/>
          </p:nvSpPr>
          <p:spPr>
            <a:xfrm>
              <a:off x="3959097" y="4114711"/>
              <a:ext cx="2743289" cy="2743288"/>
            </a:xfrm>
            <a:custGeom>
              <a:rect b="b" l="l" r="r" t="t"/>
              <a:pathLst>
                <a:path extrusionOk="0" h="2743288" w="2743289">
                  <a:moveTo>
                    <a:pt x="2743289" y="0"/>
                  </a:moveTo>
                  <a:lnTo>
                    <a:pt x="2743289" y="2743289"/>
                  </a:lnTo>
                  <a:lnTo>
                    <a:pt x="0" y="2743289"/>
                  </a:lnTo>
                  <a:lnTo>
                    <a:pt x="2743289" y="0"/>
                  </a:lnTo>
                  <a:close/>
                </a:path>
              </a:pathLst>
            </a:custGeom>
            <a:solidFill>
              <a:srgbClr val="FF362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2" name="Google Shape;1722;p253"/>
            <p:cNvSpPr/>
            <p:nvPr/>
          </p:nvSpPr>
          <p:spPr>
            <a:xfrm>
              <a:off x="6702387" y="1371714"/>
              <a:ext cx="2743289" cy="2743288"/>
            </a:xfrm>
            <a:custGeom>
              <a:rect b="b" l="l" r="r" t="t"/>
              <a:pathLst>
                <a:path extrusionOk="0" h="2743288" w="2743289">
                  <a:moveTo>
                    <a:pt x="2743289" y="0"/>
                  </a:moveTo>
                  <a:lnTo>
                    <a:pt x="2743289" y="2743289"/>
                  </a:lnTo>
                  <a:lnTo>
                    <a:pt x="0" y="2743289"/>
                  </a:lnTo>
                  <a:lnTo>
                    <a:pt x="2743289" y="0"/>
                  </a:lnTo>
                  <a:close/>
                </a:path>
              </a:pathLst>
            </a:custGeom>
            <a:solidFill>
              <a:srgbClr val="FABF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3" name="Google Shape;1723;p253"/>
            <p:cNvSpPr/>
            <p:nvPr/>
          </p:nvSpPr>
          <p:spPr>
            <a:xfrm>
              <a:off x="6702387" y="4114711"/>
              <a:ext cx="2743289" cy="2743288"/>
            </a:xfrm>
            <a:custGeom>
              <a:rect b="b" l="l" r="r" t="t"/>
              <a:pathLst>
                <a:path extrusionOk="0" h="2743288" w="2743289">
                  <a:moveTo>
                    <a:pt x="0" y="2743289"/>
                  </a:moveTo>
                  <a:lnTo>
                    <a:pt x="0" y="0"/>
                  </a:lnTo>
                  <a:lnTo>
                    <a:pt x="2743289" y="0"/>
                  </a:lnTo>
                  <a:lnTo>
                    <a:pt x="0" y="2743289"/>
                  </a:lnTo>
                  <a:close/>
                </a:path>
              </a:pathLst>
            </a:custGeom>
            <a:solidFill>
              <a:srgbClr val="801C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4" name="Google Shape;1724;p253"/>
            <p:cNvSpPr/>
            <p:nvPr/>
          </p:nvSpPr>
          <p:spPr>
            <a:xfrm>
              <a:off x="9445231" y="76"/>
              <a:ext cx="1371866" cy="1371866"/>
            </a:xfrm>
            <a:custGeom>
              <a:rect b="b" l="l" r="r" t="t"/>
              <a:pathLst>
                <a:path extrusionOk="0" h="1371866" w="1371866">
                  <a:moveTo>
                    <a:pt x="0" y="1371867"/>
                  </a:moveTo>
                  <a:lnTo>
                    <a:pt x="0" y="0"/>
                  </a:lnTo>
                  <a:lnTo>
                    <a:pt x="1371867" y="0"/>
                  </a:lnTo>
                  <a:lnTo>
                    <a:pt x="0" y="1371867"/>
                  </a:lnTo>
                  <a:close/>
                </a:path>
              </a:pathLst>
            </a:custGeom>
            <a:solidFill>
              <a:srgbClr val="F8DE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5" name="Google Shape;1725;p253"/>
            <p:cNvSpPr/>
            <p:nvPr/>
          </p:nvSpPr>
          <p:spPr>
            <a:xfrm>
              <a:off x="10816805" y="0"/>
              <a:ext cx="1371714" cy="1371714"/>
            </a:xfrm>
            <a:custGeom>
              <a:rect b="b" l="l" r="r" t="t"/>
              <a:pathLst>
                <a:path extrusionOk="0" h="1371714" w="1371714">
                  <a:moveTo>
                    <a:pt x="1371715" y="1371714"/>
                  </a:moveTo>
                  <a:lnTo>
                    <a:pt x="1371715" y="0"/>
                  </a:lnTo>
                  <a:lnTo>
                    <a:pt x="0" y="0"/>
                  </a:lnTo>
                  <a:lnTo>
                    <a:pt x="1371715" y="1371714"/>
                  </a:lnTo>
                  <a:close/>
                </a:path>
              </a:pathLst>
            </a:custGeom>
            <a:solidFill>
              <a:srgbClr val="FABF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6" name="Google Shape;1726;p253"/>
            <p:cNvSpPr/>
            <p:nvPr/>
          </p:nvSpPr>
          <p:spPr>
            <a:xfrm>
              <a:off x="9445091" y="4114571"/>
              <a:ext cx="2743428" cy="2743428"/>
            </a:xfrm>
            <a:custGeom>
              <a:rect b="b" l="l" r="r" t="t"/>
              <a:pathLst>
                <a:path extrusionOk="0" h="2743428" w="2743428">
                  <a:moveTo>
                    <a:pt x="0" y="0"/>
                  </a:moveTo>
                  <a:cubicBezTo>
                    <a:pt x="0" y="0"/>
                    <a:pt x="2743429" y="0"/>
                    <a:pt x="2743429" y="0"/>
                  </a:cubicBezTo>
                  <a:cubicBezTo>
                    <a:pt x="2743429" y="0"/>
                    <a:pt x="2743429" y="2743429"/>
                    <a:pt x="2743429" y="2743429"/>
                  </a:cubicBezTo>
                  <a:cubicBezTo>
                    <a:pt x="1238428" y="2743429"/>
                    <a:pt x="0" y="1505001"/>
                    <a:pt x="0" y="0"/>
                  </a:cubicBezTo>
                </a:path>
              </a:pathLst>
            </a:custGeom>
            <a:solidFill>
              <a:srgbClr val="FABF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7" name="Google Shape;1727;p253"/>
            <p:cNvSpPr/>
            <p:nvPr/>
          </p:nvSpPr>
          <p:spPr>
            <a:xfrm>
              <a:off x="9445231" y="1371714"/>
              <a:ext cx="2743289" cy="2743288"/>
            </a:xfrm>
            <a:custGeom>
              <a:rect b="b" l="l" r="r" t="t"/>
              <a:pathLst>
                <a:path extrusionOk="0" h="2743288" w="2743289">
                  <a:moveTo>
                    <a:pt x="2743289" y="2743289"/>
                  </a:moveTo>
                  <a:lnTo>
                    <a:pt x="2743289" y="0"/>
                  </a:lnTo>
                  <a:lnTo>
                    <a:pt x="0" y="0"/>
                  </a:lnTo>
                  <a:lnTo>
                    <a:pt x="2743289" y="2743289"/>
                  </a:lnTo>
                  <a:close/>
                </a:path>
              </a:pathLst>
            </a:custGeom>
            <a:solidFill>
              <a:srgbClr val="FF362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28" name="Google Shape;1728;p253"/>
            <p:cNvSpPr/>
            <p:nvPr/>
          </p:nvSpPr>
          <p:spPr>
            <a:xfrm>
              <a:off x="10189336" y="1850008"/>
              <a:ext cx="1522031" cy="1522031"/>
            </a:xfrm>
            <a:custGeom>
              <a:rect b="b" l="l" r="r" t="t"/>
              <a:pathLst>
                <a:path extrusionOk="0" h="1522031" w="1522031">
                  <a:moveTo>
                    <a:pt x="1522032" y="892340"/>
                  </a:moveTo>
                  <a:cubicBezTo>
                    <a:pt x="1522032" y="1137069"/>
                    <a:pt x="1421346" y="1360145"/>
                    <a:pt x="1259484" y="1522032"/>
                  </a:cubicBezTo>
                  <a:cubicBezTo>
                    <a:pt x="1259484" y="1522032"/>
                    <a:pt x="0" y="262547"/>
                    <a:pt x="0" y="262547"/>
                  </a:cubicBezTo>
                  <a:cubicBezTo>
                    <a:pt x="161887" y="100686"/>
                    <a:pt x="384949" y="0"/>
                    <a:pt x="629692" y="0"/>
                  </a:cubicBezTo>
                  <a:cubicBezTo>
                    <a:pt x="1119213" y="0"/>
                    <a:pt x="1522032" y="402819"/>
                    <a:pt x="1522032" y="892340"/>
                  </a:cubicBezTo>
                </a:path>
              </a:pathLst>
            </a:custGeom>
            <a:solidFill>
              <a:srgbClr val="801C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1729" name="Google Shape;1729;p253"/>
          <p:cNvSpPr txBox="1"/>
          <p:nvPr>
            <p:ph type="ctrTitle"/>
          </p:nvPr>
        </p:nvSpPr>
        <p:spPr>
          <a:xfrm>
            <a:off x="761999" y="1186975"/>
            <a:ext cx="61716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30" name="Google Shape;1730;p253"/>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1"/>
              </a:buClr>
              <a:buSzPts val="3200"/>
              <a:buNone/>
              <a:defRPr sz="32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731" name="Google Shape;1731;p253"/>
          <p:cNvCxnSpPr/>
          <p:nvPr/>
        </p:nvCxnSpPr>
        <p:spPr>
          <a:xfrm>
            <a:off x="762008"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32" name="Google Shape;1732;p253"/>
          <p:cNvSpPr txBox="1"/>
          <p:nvPr>
            <p:ph idx="2" type="subTitle"/>
          </p:nvPr>
        </p:nvSpPr>
        <p:spPr>
          <a:xfrm>
            <a:off x="762008"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733" name="Google Shape;1733;p253"/>
          <p:cNvSpPr txBox="1"/>
          <p:nvPr/>
        </p:nvSpPr>
        <p:spPr>
          <a:xfrm>
            <a:off x="646729"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©2024 Databricks Inc. — All rights reserved</a:t>
            </a:r>
            <a:endParaRPr b="0" i="0" sz="11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734" name="Shape 1734"/>
        <p:cNvGrpSpPr/>
        <p:nvPr/>
      </p:nvGrpSpPr>
      <p:grpSpPr>
        <a:xfrm>
          <a:off x="0" y="0"/>
          <a:ext cx="0" cy="0"/>
          <a:chOff x="0" y="0"/>
          <a:chExt cx="0" cy="0"/>
        </a:xfrm>
      </p:grpSpPr>
      <p:sp>
        <p:nvSpPr>
          <p:cNvPr id="1735" name="Google Shape;1735;p254"/>
          <p:cNvSpPr/>
          <p:nvPr/>
        </p:nvSpPr>
        <p:spPr>
          <a:xfrm>
            <a:off x="0" y="0"/>
            <a:ext cx="12185902" cy="6854607"/>
          </a:xfrm>
          <a:prstGeom prst="rect">
            <a:avLst/>
          </a:prstGeom>
          <a:noFill/>
          <a:ln>
            <a:noFill/>
          </a:ln>
        </p:spPr>
      </p:sp>
      <p:sp>
        <p:nvSpPr>
          <p:cNvPr id="1736" name="Google Shape;1736;p254"/>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37" name="Google Shape;1737;p25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38" name="Google Shape;1738;p254"/>
          <p:cNvSpPr/>
          <p:nvPr/>
        </p:nvSpPr>
        <p:spPr>
          <a:xfrm>
            <a:off x="850863" y="618000"/>
            <a:ext cx="3730445" cy="356636"/>
          </a:xfrm>
          <a:prstGeom prst="rect">
            <a:avLst/>
          </a:prstGeom>
          <a:noFill/>
          <a:ln>
            <a:noFill/>
          </a:ln>
        </p:spPr>
      </p:sp>
      <p:cxnSp>
        <p:nvCxnSpPr>
          <p:cNvPr id="1739" name="Google Shape;1739;p254"/>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40" name="Google Shape;1740;p254"/>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741" name="Google Shape;1741;p25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1">
  <p:cSld name="TITLE_3">
    <p:spTree>
      <p:nvGrpSpPr>
        <p:cNvPr id="1742" name="Shape 1742"/>
        <p:cNvGrpSpPr/>
        <p:nvPr/>
      </p:nvGrpSpPr>
      <p:grpSpPr>
        <a:xfrm>
          <a:off x="0" y="0"/>
          <a:ext cx="0" cy="0"/>
          <a:chOff x="0" y="0"/>
          <a:chExt cx="0" cy="0"/>
        </a:xfrm>
      </p:grpSpPr>
      <p:sp>
        <p:nvSpPr>
          <p:cNvPr id="1743" name="Google Shape;1743;p255"/>
          <p:cNvSpPr/>
          <p:nvPr/>
        </p:nvSpPr>
        <p:spPr>
          <a:xfrm>
            <a:off x="0" y="0"/>
            <a:ext cx="12185902" cy="6854607"/>
          </a:xfrm>
          <a:prstGeom prst="rect">
            <a:avLst/>
          </a:prstGeom>
          <a:noFill/>
          <a:ln>
            <a:noFill/>
          </a:ln>
        </p:spPr>
      </p:sp>
      <p:sp>
        <p:nvSpPr>
          <p:cNvPr id="1744" name="Google Shape;1744;p25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45" name="Google Shape;1745;p255"/>
          <p:cNvSpPr/>
          <p:nvPr/>
        </p:nvSpPr>
        <p:spPr>
          <a:xfrm>
            <a:off x="1032559" y="1726225"/>
            <a:ext cx="5966509" cy="1652213"/>
          </a:xfrm>
          <a:prstGeom prst="rect">
            <a:avLst/>
          </a:prstGeom>
          <a:noFill/>
          <a:ln>
            <a:noFill/>
          </a:ln>
        </p:spPr>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746" name="Shape 1746"/>
        <p:cNvGrpSpPr/>
        <p:nvPr/>
      </p:nvGrpSpPr>
      <p:grpSpPr>
        <a:xfrm>
          <a:off x="0" y="0"/>
          <a:ext cx="0" cy="0"/>
          <a:chOff x="0" y="0"/>
          <a:chExt cx="0" cy="0"/>
        </a:xfrm>
      </p:grpSpPr>
      <p:sp>
        <p:nvSpPr>
          <p:cNvPr id="1747" name="Google Shape;1747;p256"/>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48" name="Google Shape;1748;p25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749" name="Google Shape;1749;p256"/>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50" name="Google Shape;1750;p256"/>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751" name="Google Shape;1751;p25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52" name="Google Shape;1752;p256"/>
          <p:cNvSpPr/>
          <p:nvPr/>
        </p:nvSpPr>
        <p:spPr>
          <a:xfrm>
            <a:off x="850863" y="618000"/>
            <a:ext cx="3730445" cy="356636"/>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w/ No Logo" showMasterSp="0">
  <p:cSld name="Title Dark_1">
    <p:bg>
      <p:bgPr>
        <a:solidFill>
          <a:schemeClr val="accent1"/>
        </a:solidFill>
      </p:bgPr>
    </p:bg>
    <p:spTree>
      <p:nvGrpSpPr>
        <p:cNvPr id="140" name="Shape 140"/>
        <p:cNvGrpSpPr/>
        <p:nvPr/>
      </p:nvGrpSpPr>
      <p:grpSpPr>
        <a:xfrm>
          <a:off x="0" y="0"/>
          <a:ext cx="0" cy="0"/>
          <a:chOff x="0" y="0"/>
          <a:chExt cx="0" cy="0"/>
        </a:xfrm>
      </p:grpSpPr>
      <p:sp>
        <p:nvSpPr>
          <p:cNvPr id="141" name="Google Shape;141;p2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42" name="Google Shape;142;p26"/>
          <p:cNvPicPr preferRelativeResize="0"/>
          <p:nvPr/>
        </p:nvPicPr>
        <p:blipFill rotWithShape="1">
          <a:blip r:embed="rId2">
            <a:alphaModFix/>
          </a:blip>
          <a:srcRect b="0" l="0" r="0" t="0"/>
          <a:stretch/>
        </p:blipFill>
        <p:spPr>
          <a:xfrm>
            <a:off x="475488" y="6348389"/>
            <a:ext cx="1335025" cy="210004"/>
          </a:xfrm>
          <a:prstGeom prst="rect">
            <a:avLst/>
          </a:prstGeom>
          <a:noFill/>
          <a:ln>
            <a:noFill/>
          </a:ln>
        </p:spPr>
      </p:pic>
      <p:sp>
        <p:nvSpPr>
          <p:cNvPr id="143" name="Google Shape;143;p26"/>
          <p:cNvSpPr/>
          <p:nvPr/>
        </p:nvSpPr>
        <p:spPr>
          <a:xfrm>
            <a:off x="283750" y="6184075"/>
            <a:ext cx="1634100" cy="52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753" name="Shape 1753"/>
        <p:cNvGrpSpPr/>
        <p:nvPr/>
      </p:nvGrpSpPr>
      <p:grpSpPr>
        <a:xfrm>
          <a:off x="0" y="0"/>
          <a:ext cx="0" cy="0"/>
          <a:chOff x="0" y="0"/>
          <a:chExt cx="0" cy="0"/>
        </a:xfrm>
      </p:grpSpPr>
      <p:sp>
        <p:nvSpPr>
          <p:cNvPr id="1754" name="Google Shape;1754;p257"/>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55" name="Google Shape;1755;p25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756" name="Google Shape;1756;p257"/>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57" name="Google Shape;1757;p257"/>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2"/>
              </a:buClr>
              <a:buSzPts val="1600"/>
              <a:buNone/>
              <a:defRPr sz="1600">
                <a:solidFill>
                  <a:schemeClr val="lt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758" name="Google Shape;1758;p25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59" name="Google Shape;1759;p257"/>
          <p:cNvSpPr/>
          <p:nvPr/>
        </p:nvSpPr>
        <p:spPr>
          <a:xfrm>
            <a:off x="850863" y="618000"/>
            <a:ext cx="3748339" cy="356636"/>
          </a:xfrm>
          <a:prstGeom prst="rect">
            <a:avLst/>
          </a:prstGeom>
          <a:noFill/>
          <a:ln>
            <a:noFill/>
          </a:ln>
        </p:spPr>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Speaker Slide - Dark">
  <p:cSld name="CUSTOM">
    <p:bg>
      <p:bgPr>
        <a:solidFill>
          <a:schemeClr val="dk1"/>
        </a:solidFill>
      </p:bgPr>
    </p:bg>
    <p:spTree>
      <p:nvGrpSpPr>
        <p:cNvPr id="1760" name="Shape 1760"/>
        <p:cNvGrpSpPr/>
        <p:nvPr/>
      </p:nvGrpSpPr>
      <p:grpSpPr>
        <a:xfrm>
          <a:off x="0" y="0"/>
          <a:ext cx="0" cy="0"/>
          <a:chOff x="0" y="0"/>
          <a:chExt cx="0" cy="0"/>
        </a:xfrm>
      </p:grpSpPr>
      <p:sp>
        <p:nvSpPr>
          <p:cNvPr id="1761" name="Google Shape;1761;p25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62" name="Google Shape;1762;p258"/>
          <p:cNvSpPr txBox="1"/>
          <p:nvPr>
            <p:ph type="ctrTitle"/>
          </p:nvPr>
        </p:nvSpPr>
        <p:spPr>
          <a:xfrm>
            <a:off x="761991" y="16667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1763" name="Google Shape;1763;p258"/>
          <p:cNvCxnSpPr/>
          <p:nvPr/>
        </p:nvCxnSpPr>
        <p:spPr>
          <a:xfrm>
            <a:off x="762000" y="3953767"/>
            <a:ext cx="560400" cy="0"/>
          </a:xfrm>
          <a:prstGeom prst="straightConnector1">
            <a:avLst/>
          </a:prstGeom>
          <a:noFill/>
          <a:ln cap="flat" cmpd="sng" w="38100">
            <a:solidFill>
              <a:srgbClr val="FF6952"/>
            </a:solidFill>
            <a:prstDash val="solid"/>
            <a:round/>
            <a:headEnd len="sm" w="sm" type="none"/>
            <a:tailEnd len="sm" w="sm" type="none"/>
          </a:ln>
        </p:spPr>
      </p:cxnSp>
      <p:sp>
        <p:nvSpPr>
          <p:cNvPr id="1764" name="Google Shape;1764;p258"/>
          <p:cNvSpPr/>
          <p:nvPr>
            <p:ph idx="2" type="pic"/>
          </p:nvPr>
        </p:nvSpPr>
        <p:spPr>
          <a:xfrm>
            <a:off x="749437" y="4626575"/>
            <a:ext cx="1262400" cy="1262400"/>
          </a:xfrm>
          <a:prstGeom prst="ellipse">
            <a:avLst/>
          </a:prstGeom>
          <a:noFill/>
          <a:ln>
            <a:noFill/>
          </a:ln>
        </p:spPr>
      </p:sp>
      <p:sp>
        <p:nvSpPr>
          <p:cNvPr id="1765" name="Google Shape;1765;p258"/>
          <p:cNvSpPr txBox="1"/>
          <p:nvPr>
            <p:ph idx="3" type="title"/>
          </p:nvPr>
        </p:nvSpPr>
        <p:spPr>
          <a:xfrm>
            <a:off x="2327857"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66" name="Google Shape;1766;p258"/>
          <p:cNvSpPr txBox="1"/>
          <p:nvPr>
            <p:ph idx="4" type="title"/>
          </p:nvPr>
        </p:nvSpPr>
        <p:spPr>
          <a:xfrm>
            <a:off x="2327857"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67" name="Google Shape;1767;p258"/>
          <p:cNvSpPr txBox="1"/>
          <p:nvPr>
            <p:ph idx="5" type="title"/>
          </p:nvPr>
        </p:nvSpPr>
        <p:spPr>
          <a:xfrm>
            <a:off x="2327857"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1768" name="Google Shape;1768;p258"/>
          <p:cNvCxnSpPr/>
          <p:nvPr/>
        </p:nvCxnSpPr>
        <p:spPr>
          <a:xfrm>
            <a:off x="2170156" y="4904375"/>
            <a:ext cx="0" cy="7071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Speaker Slide - Dark">
  <p:cSld name="CUSTOM_2">
    <p:bg>
      <p:bgPr>
        <a:solidFill>
          <a:schemeClr val="dk1"/>
        </a:solidFill>
      </p:bgPr>
    </p:bg>
    <p:spTree>
      <p:nvGrpSpPr>
        <p:cNvPr id="1769" name="Shape 1769"/>
        <p:cNvGrpSpPr/>
        <p:nvPr/>
      </p:nvGrpSpPr>
      <p:grpSpPr>
        <a:xfrm>
          <a:off x="0" y="0"/>
          <a:ext cx="0" cy="0"/>
          <a:chOff x="0" y="0"/>
          <a:chExt cx="0" cy="0"/>
        </a:xfrm>
      </p:grpSpPr>
      <p:sp>
        <p:nvSpPr>
          <p:cNvPr id="1770" name="Google Shape;1770;p25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71" name="Google Shape;1771;p259"/>
          <p:cNvSpPr txBox="1"/>
          <p:nvPr>
            <p:ph type="ctrTitle"/>
          </p:nvPr>
        </p:nvSpPr>
        <p:spPr>
          <a:xfrm>
            <a:off x="761991" y="16667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72" name="Google Shape;1772;p259"/>
          <p:cNvSpPr/>
          <p:nvPr>
            <p:ph idx="2" type="pic"/>
          </p:nvPr>
        </p:nvSpPr>
        <p:spPr>
          <a:xfrm>
            <a:off x="749437" y="4626575"/>
            <a:ext cx="1262400" cy="1262400"/>
          </a:xfrm>
          <a:prstGeom prst="ellipse">
            <a:avLst/>
          </a:prstGeom>
          <a:noFill/>
          <a:ln>
            <a:noFill/>
          </a:ln>
        </p:spPr>
      </p:sp>
      <p:sp>
        <p:nvSpPr>
          <p:cNvPr id="1773" name="Google Shape;1773;p259"/>
          <p:cNvSpPr txBox="1"/>
          <p:nvPr>
            <p:ph idx="3" type="title"/>
          </p:nvPr>
        </p:nvSpPr>
        <p:spPr>
          <a:xfrm>
            <a:off x="2327857"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74" name="Google Shape;1774;p259"/>
          <p:cNvSpPr txBox="1"/>
          <p:nvPr>
            <p:ph idx="4" type="title"/>
          </p:nvPr>
        </p:nvSpPr>
        <p:spPr>
          <a:xfrm>
            <a:off x="2327857"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75" name="Google Shape;1775;p259"/>
          <p:cNvSpPr txBox="1"/>
          <p:nvPr>
            <p:ph idx="5" type="title"/>
          </p:nvPr>
        </p:nvSpPr>
        <p:spPr>
          <a:xfrm>
            <a:off x="2327857"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1776" name="Google Shape;1776;p259"/>
          <p:cNvCxnSpPr/>
          <p:nvPr/>
        </p:nvCxnSpPr>
        <p:spPr>
          <a:xfrm>
            <a:off x="2170156" y="4904375"/>
            <a:ext cx="0" cy="707100"/>
          </a:xfrm>
          <a:prstGeom prst="straightConnector1">
            <a:avLst/>
          </a:prstGeom>
          <a:noFill/>
          <a:ln cap="flat" cmpd="sng" w="19050">
            <a:solidFill>
              <a:schemeClr val="dk2"/>
            </a:solidFill>
            <a:prstDash val="solid"/>
            <a:round/>
            <a:headEnd len="sm" w="sm" type="none"/>
            <a:tailEnd len="sm" w="sm" type="none"/>
          </a:ln>
        </p:spPr>
      </p:cxnSp>
      <p:sp>
        <p:nvSpPr>
          <p:cNvPr id="1777" name="Google Shape;1777;p259"/>
          <p:cNvSpPr/>
          <p:nvPr>
            <p:ph idx="6" type="pic"/>
          </p:nvPr>
        </p:nvSpPr>
        <p:spPr>
          <a:xfrm>
            <a:off x="6331684" y="4626575"/>
            <a:ext cx="1262400" cy="1262400"/>
          </a:xfrm>
          <a:prstGeom prst="ellipse">
            <a:avLst/>
          </a:prstGeom>
          <a:noFill/>
          <a:ln>
            <a:noFill/>
          </a:ln>
        </p:spPr>
      </p:sp>
      <p:sp>
        <p:nvSpPr>
          <p:cNvPr id="1778" name="Google Shape;1778;p259"/>
          <p:cNvSpPr txBox="1"/>
          <p:nvPr>
            <p:ph idx="7" type="title"/>
          </p:nvPr>
        </p:nvSpPr>
        <p:spPr>
          <a:xfrm>
            <a:off x="7910104"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79" name="Google Shape;1779;p259"/>
          <p:cNvSpPr txBox="1"/>
          <p:nvPr>
            <p:ph idx="8" type="title"/>
          </p:nvPr>
        </p:nvSpPr>
        <p:spPr>
          <a:xfrm>
            <a:off x="7910104"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80" name="Google Shape;1780;p259"/>
          <p:cNvSpPr txBox="1"/>
          <p:nvPr>
            <p:ph idx="9" type="title"/>
          </p:nvPr>
        </p:nvSpPr>
        <p:spPr>
          <a:xfrm>
            <a:off x="7910104"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1781" name="Google Shape;1781;p259"/>
          <p:cNvCxnSpPr/>
          <p:nvPr/>
        </p:nvCxnSpPr>
        <p:spPr>
          <a:xfrm>
            <a:off x="7752401" y="4904375"/>
            <a:ext cx="0" cy="707100"/>
          </a:xfrm>
          <a:prstGeom prst="straightConnector1">
            <a:avLst/>
          </a:prstGeom>
          <a:noFill/>
          <a:ln cap="flat" cmpd="sng" w="19050">
            <a:solidFill>
              <a:schemeClr val="dk2"/>
            </a:solidFill>
            <a:prstDash val="solid"/>
            <a:round/>
            <a:headEnd len="sm" w="sm" type="none"/>
            <a:tailEnd len="sm" w="sm" type="none"/>
          </a:ln>
        </p:spPr>
      </p:cxnSp>
      <p:cxnSp>
        <p:nvCxnSpPr>
          <p:cNvPr id="1782" name="Google Shape;1782;p259"/>
          <p:cNvCxnSpPr/>
          <p:nvPr/>
        </p:nvCxnSpPr>
        <p:spPr>
          <a:xfrm>
            <a:off x="762000" y="3953767"/>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Speaker Slide - Dark 1 1">
  <p:cSld name="CUSTOM_2_1">
    <p:bg>
      <p:bgPr>
        <a:solidFill>
          <a:schemeClr val="dk1"/>
        </a:solidFill>
      </p:bgPr>
    </p:bg>
    <p:spTree>
      <p:nvGrpSpPr>
        <p:cNvPr id="1783" name="Shape 1783"/>
        <p:cNvGrpSpPr/>
        <p:nvPr/>
      </p:nvGrpSpPr>
      <p:grpSpPr>
        <a:xfrm>
          <a:off x="0" y="0"/>
          <a:ext cx="0" cy="0"/>
          <a:chOff x="0" y="0"/>
          <a:chExt cx="0" cy="0"/>
        </a:xfrm>
      </p:grpSpPr>
      <p:sp>
        <p:nvSpPr>
          <p:cNvPr id="1784" name="Google Shape;1784;p26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785" name="Google Shape;1785;p260"/>
          <p:cNvSpPr txBox="1"/>
          <p:nvPr>
            <p:ph type="ctrTitle"/>
          </p:nvPr>
        </p:nvSpPr>
        <p:spPr>
          <a:xfrm>
            <a:off x="761991" y="7813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86" name="Google Shape;1786;p260"/>
          <p:cNvSpPr/>
          <p:nvPr>
            <p:ph idx="2" type="pic"/>
          </p:nvPr>
        </p:nvSpPr>
        <p:spPr>
          <a:xfrm>
            <a:off x="749437" y="3365525"/>
            <a:ext cx="1262400" cy="1262400"/>
          </a:xfrm>
          <a:prstGeom prst="ellipse">
            <a:avLst/>
          </a:prstGeom>
          <a:noFill/>
          <a:ln>
            <a:noFill/>
          </a:ln>
        </p:spPr>
      </p:sp>
      <p:sp>
        <p:nvSpPr>
          <p:cNvPr id="1787" name="Google Shape;1787;p260"/>
          <p:cNvSpPr txBox="1"/>
          <p:nvPr>
            <p:ph idx="3" type="title"/>
          </p:nvPr>
        </p:nvSpPr>
        <p:spPr>
          <a:xfrm>
            <a:off x="2327857" y="35804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88" name="Google Shape;1788;p260"/>
          <p:cNvSpPr txBox="1"/>
          <p:nvPr>
            <p:ph idx="4" type="title"/>
          </p:nvPr>
        </p:nvSpPr>
        <p:spPr>
          <a:xfrm>
            <a:off x="2327857" y="38906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89" name="Google Shape;1789;p260"/>
          <p:cNvSpPr txBox="1"/>
          <p:nvPr>
            <p:ph idx="5" type="title"/>
          </p:nvPr>
        </p:nvSpPr>
        <p:spPr>
          <a:xfrm>
            <a:off x="2327857" y="4128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1790" name="Google Shape;1790;p260"/>
          <p:cNvCxnSpPr/>
          <p:nvPr/>
        </p:nvCxnSpPr>
        <p:spPr>
          <a:xfrm>
            <a:off x="2170156" y="3643325"/>
            <a:ext cx="0" cy="707100"/>
          </a:xfrm>
          <a:prstGeom prst="straightConnector1">
            <a:avLst/>
          </a:prstGeom>
          <a:noFill/>
          <a:ln cap="flat" cmpd="sng" w="19050">
            <a:solidFill>
              <a:schemeClr val="dk2"/>
            </a:solidFill>
            <a:prstDash val="solid"/>
            <a:round/>
            <a:headEnd len="sm" w="sm" type="none"/>
            <a:tailEnd len="sm" w="sm" type="none"/>
          </a:ln>
        </p:spPr>
      </p:cxnSp>
      <p:sp>
        <p:nvSpPr>
          <p:cNvPr id="1791" name="Google Shape;1791;p260"/>
          <p:cNvSpPr/>
          <p:nvPr>
            <p:ph idx="6" type="pic"/>
          </p:nvPr>
        </p:nvSpPr>
        <p:spPr>
          <a:xfrm>
            <a:off x="749437" y="4868051"/>
            <a:ext cx="1262400" cy="1262400"/>
          </a:xfrm>
          <a:prstGeom prst="ellipse">
            <a:avLst/>
          </a:prstGeom>
          <a:noFill/>
          <a:ln>
            <a:noFill/>
          </a:ln>
        </p:spPr>
      </p:sp>
      <p:sp>
        <p:nvSpPr>
          <p:cNvPr id="1792" name="Google Shape;1792;p260"/>
          <p:cNvSpPr txBox="1"/>
          <p:nvPr>
            <p:ph idx="7" type="title"/>
          </p:nvPr>
        </p:nvSpPr>
        <p:spPr>
          <a:xfrm>
            <a:off x="2327857" y="50829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93" name="Google Shape;1793;p260"/>
          <p:cNvSpPr txBox="1"/>
          <p:nvPr>
            <p:ph idx="8" type="title"/>
          </p:nvPr>
        </p:nvSpPr>
        <p:spPr>
          <a:xfrm>
            <a:off x="2327857" y="53932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94" name="Google Shape;1794;p260"/>
          <p:cNvSpPr txBox="1"/>
          <p:nvPr>
            <p:ph idx="9" type="title"/>
          </p:nvPr>
        </p:nvSpPr>
        <p:spPr>
          <a:xfrm>
            <a:off x="2327857" y="5631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1795" name="Google Shape;1795;p260"/>
          <p:cNvCxnSpPr/>
          <p:nvPr/>
        </p:nvCxnSpPr>
        <p:spPr>
          <a:xfrm>
            <a:off x="2170156" y="5145851"/>
            <a:ext cx="0" cy="707100"/>
          </a:xfrm>
          <a:prstGeom prst="straightConnector1">
            <a:avLst/>
          </a:prstGeom>
          <a:noFill/>
          <a:ln cap="flat" cmpd="sng" w="19050">
            <a:solidFill>
              <a:schemeClr val="dk2"/>
            </a:solidFill>
            <a:prstDash val="solid"/>
            <a:round/>
            <a:headEnd len="sm" w="sm" type="none"/>
            <a:tailEnd len="sm" w="sm" type="none"/>
          </a:ln>
        </p:spPr>
      </p:cxnSp>
      <p:sp>
        <p:nvSpPr>
          <p:cNvPr id="1796" name="Google Shape;1796;p260"/>
          <p:cNvSpPr/>
          <p:nvPr>
            <p:ph idx="13" type="pic"/>
          </p:nvPr>
        </p:nvSpPr>
        <p:spPr>
          <a:xfrm>
            <a:off x="6331684" y="3365525"/>
            <a:ext cx="1262400" cy="1262400"/>
          </a:xfrm>
          <a:prstGeom prst="ellipse">
            <a:avLst/>
          </a:prstGeom>
          <a:noFill/>
          <a:ln>
            <a:noFill/>
          </a:ln>
        </p:spPr>
      </p:sp>
      <p:sp>
        <p:nvSpPr>
          <p:cNvPr id="1797" name="Google Shape;1797;p260"/>
          <p:cNvSpPr txBox="1"/>
          <p:nvPr>
            <p:ph idx="14" type="title"/>
          </p:nvPr>
        </p:nvSpPr>
        <p:spPr>
          <a:xfrm>
            <a:off x="7910104" y="35804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98" name="Google Shape;1798;p260"/>
          <p:cNvSpPr txBox="1"/>
          <p:nvPr>
            <p:ph idx="15" type="title"/>
          </p:nvPr>
        </p:nvSpPr>
        <p:spPr>
          <a:xfrm>
            <a:off x="7910104" y="38906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799" name="Google Shape;1799;p260"/>
          <p:cNvSpPr txBox="1"/>
          <p:nvPr>
            <p:ph idx="16" type="title"/>
          </p:nvPr>
        </p:nvSpPr>
        <p:spPr>
          <a:xfrm>
            <a:off x="7910104" y="4128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1800" name="Google Shape;1800;p260"/>
          <p:cNvCxnSpPr/>
          <p:nvPr/>
        </p:nvCxnSpPr>
        <p:spPr>
          <a:xfrm>
            <a:off x="7752401" y="3643325"/>
            <a:ext cx="0" cy="707100"/>
          </a:xfrm>
          <a:prstGeom prst="straightConnector1">
            <a:avLst/>
          </a:prstGeom>
          <a:noFill/>
          <a:ln cap="flat" cmpd="sng" w="19050">
            <a:solidFill>
              <a:schemeClr val="dk2"/>
            </a:solidFill>
            <a:prstDash val="solid"/>
            <a:round/>
            <a:headEnd len="sm" w="sm" type="none"/>
            <a:tailEnd len="sm" w="sm" type="none"/>
          </a:ln>
        </p:spPr>
      </p:cxnSp>
      <p:sp>
        <p:nvSpPr>
          <p:cNvPr id="1801" name="Google Shape;1801;p260"/>
          <p:cNvSpPr/>
          <p:nvPr>
            <p:ph idx="17" type="pic"/>
          </p:nvPr>
        </p:nvSpPr>
        <p:spPr>
          <a:xfrm>
            <a:off x="6331684" y="4868051"/>
            <a:ext cx="1262400" cy="1262400"/>
          </a:xfrm>
          <a:prstGeom prst="ellipse">
            <a:avLst/>
          </a:prstGeom>
          <a:noFill/>
          <a:ln>
            <a:noFill/>
          </a:ln>
        </p:spPr>
      </p:sp>
      <p:sp>
        <p:nvSpPr>
          <p:cNvPr id="1802" name="Google Shape;1802;p260"/>
          <p:cNvSpPr txBox="1"/>
          <p:nvPr>
            <p:ph idx="18" type="title"/>
          </p:nvPr>
        </p:nvSpPr>
        <p:spPr>
          <a:xfrm>
            <a:off x="7910104" y="50829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803" name="Google Shape;1803;p260"/>
          <p:cNvSpPr txBox="1"/>
          <p:nvPr>
            <p:ph idx="19" type="title"/>
          </p:nvPr>
        </p:nvSpPr>
        <p:spPr>
          <a:xfrm>
            <a:off x="7910104" y="53932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804" name="Google Shape;1804;p260"/>
          <p:cNvSpPr txBox="1"/>
          <p:nvPr>
            <p:ph idx="20" type="title"/>
          </p:nvPr>
        </p:nvSpPr>
        <p:spPr>
          <a:xfrm>
            <a:off x="7910104" y="5631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1805" name="Google Shape;1805;p260"/>
          <p:cNvCxnSpPr/>
          <p:nvPr/>
        </p:nvCxnSpPr>
        <p:spPr>
          <a:xfrm>
            <a:off x="7752401" y="5145851"/>
            <a:ext cx="0" cy="707100"/>
          </a:xfrm>
          <a:prstGeom prst="straightConnector1">
            <a:avLst/>
          </a:prstGeom>
          <a:noFill/>
          <a:ln cap="flat" cmpd="sng" w="19050">
            <a:solidFill>
              <a:schemeClr val="dk2"/>
            </a:solidFill>
            <a:prstDash val="solid"/>
            <a:round/>
            <a:headEnd len="sm" w="sm" type="none"/>
            <a:tailEnd len="sm" w="sm" type="none"/>
          </a:ln>
        </p:spPr>
      </p:cxnSp>
      <p:cxnSp>
        <p:nvCxnSpPr>
          <p:cNvPr id="1806" name="Google Shape;1806;p260"/>
          <p:cNvCxnSpPr/>
          <p:nvPr/>
        </p:nvCxnSpPr>
        <p:spPr>
          <a:xfrm>
            <a:off x="762000" y="2840267"/>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Speaker Slide - Dark 1 1 1">
  <p:cSld name="CUSTOM_2_1_1">
    <p:bg>
      <p:bgPr>
        <a:solidFill>
          <a:schemeClr val="dk1"/>
        </a:solidFill>
      </p:bgPr>
    </p:bg>
    <p:spTree>
      <p:nvGrpSpPr>
        <p:cNvPr id="1807" name="Shape 1807"/>
        <p:cNvGrpSpPr/>
        <p:nvPr/>
      </p:nvGrpSpPr>
      <p:grpSpPr>
        <a:xfrm>
          <a:off x="0" y="0"/>
          <a:ext cx="0" cy="0"/>
          <a:chOff x="0" y="0"/>
          <a:chExt cx="0" cy="0"/>
        </a:xfrm>
      </p:grpSpPr>
      <p:sp>
        <p:nvSpPr>
          <p:cNvPr id="1808" name="Google Shape;1808;p26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09" name="Google Shape;1809;p261"/>
          <p:cNvSpPr txBox="1"/>
          <p:nvPr>
            <p:ph type="ctrTitle"/>
          </p:nvPr>
        </p:nvSpPr>
        <p:spPr>
          <a:xfrm>
            <a:off x="761991" y="2967412"/>
            <a:ext cx="43560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10" name="Google Shape;1810;p261"/>
          <p:cNvSpPr/>
          <p:nvPr>
            <p:ph idx="2" type="pic"/>
          </p:nvPr>
        </p:nvSpPr>
        <p:spPr>
          <a:xfrm>
            <a:off x="6331684" y="1295125"/>
            <a:ext cx="1262400" cy="1262400"/>
          </a:xfrm>
          <a:prstGeom prst="ellipse">
            <a:avLst/>
          </a:prstGeom>
          <a:noFill/>
          <a:ln>
            <a:noFill/>
          </a:ln>
        </p:spPr>
      </p:sp>
      <p:sp>
        <p:nvSpPr>
          <p:cNvPr id="1811" name="Google Shape;1811;p261"/>
          <p:cNvSpPr txBox="1"/>
          <p:nvPr>
            <p:ph idx="3" type="title"/>
          </p:nvPr>
        </p:nvSpPr>
        <p:spPr>
          <a:xfrm>
            <a:off x="7910104" y="15100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812" name="Google Shape;1812;p261"/>
          <p:cNvSpPr txBox="1"/>
          <p:nvPr>
            <p:ph idx="4" type="title"/>
          </p:nvPr>
        </p:nvSpPr>
        <p:spPr>
          <a:xfrm>
            <a:off x="7910104" y="18202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813" name="Google Shape;1813;p261"/>
          <p:cNvSpPr txBox="1"/>
          <p:nvPr>
            <p:ph idx="5" type="title"/>
          </p:nvPr>
        </p:nvSpPr>
        <p:spPr>
          <a:xfrm>
            <a:off x="7910104" y="20584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1814" name="Google Shape;1814;p261"/>
          <p:cNvCxnSpPr/>
          <p:nvPr/>
        </p:nvCxnSpPr>
        <p:spPr>
          <a:xfrm>
            <a:off x="7752401" y="1572925"/>
            <a:ext cx="0" cy="707100"/>
          </a:xfrm>
          <a:prstGeom prst="straightConnector1">
            <a:avLst/>
          </a:prstGeom>
          <a:noFill/>
          <a:ln cap="flat" cmpd="sng" w="19050">
            <a:solidFill>
              <a:schemeClr val="dk2"/>
            </a:solidFill>
            <a:prstDash val="solid"/>
            <a:round/>
            <a:headEnd len="sm" w="sm" type="none"/>
            <a:tailEnd len="sm" w="sm" type="none"/>
          </a:ln>
        </p:spPr>
      </p:cxnSp>
      <p:sp>
        <p:nvSpPr>
          <p:cNvPr id="1815" name="Google Shape;1815;p261"/>
          <p:cNvSpPr/>
          <p:nvPr>
            <p:ph idx="6" type="pic"/>
          </p:nvPr>
        </p:nvSpPr>
        <p:spPr>
          <a:xfrm>
            <a:off x="6331684" y="2797651"/>
            <a:ext cx="1262400" cy="1262400"/>
          </a:xfrm>
          <a:prstGeom prst="ellipse">
            <a:avLst/>
          </a:prstGeom>
          <a:noFill/>
          <a:ln>
            <a:noFill/>
          </a:ln>
        </p:spPr>
      </p:sp>
      <p:sp>
        <p:nvSpPr>
          <p:cNvPr id="1816" name="Google Shape;1816;p261"/>
          <p:cNvSpPr txBox="1"/>
          <p:nvPr>
            <p:ph idx="7" type="title"/>
          </p:nvPr>
        </p:nvSpPr>
        <p:spPr>
          <a:xfrm>
            <a:off x="7910104" y="30125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817" name="Google Shape;1817;p261"/>
          <p:cNvSpPr txBox="1"/>
          <p:nvPr>
            <p:ph idx="8" type="title"/>
          </p:nvPr>
        </p:nvSpPr>
        <p:spPr>
          <a:xfrm>
            <a:off x="7910104" y="3322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818" name="Google Shape;1818;p261"/>
          <p:cNvSpPr txBox="1"/>
          <p:nvPr>
            <p:ph idx="9" type="title"/>
          </p:nvPr>
        </p:nvSpPr>
        <p:spPr>
          <a:xfrm>
            <a:off x="7910104" y="35609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1819" name="Google Shape;1819;p261"/>
          <p:cNvCxnSpPr/>
          <p:nvPr/>
        </p:nvCxnSpPr>
        <p:spPr>
          <a:xfrm>
            <a:off x="7752401" y="3075451"/>
            <a:ext cx="0" cy="707100"/>
          </a:xfrm>
          <a:prstGeom prst="straightConnector1">
            <a:avLst/>
          </a:prstGeom>
          <a:noFill/>
          <a:ln cap="flat" cmpd="sng" w="19050">
            <a:solidFill>
              <a:schemeClr val="dk2"/>
            </a:solidFill>
            <a:prstDash val="solid"/>
            <a:round/>
            <a:headEnd len="sm" w="sm" type="none"/>
            <a:tailEnd len="sm" w="sm" type="none"/>
          </a:ln>
        </p:spPr>
      </p:cxnSp>
      <p:sp>
        <p:nvSpPr>
          <p:cNvPr id="1820" name="Google Shape;1820;p261"/>
          <p:cNvSpPr/>
          <p:nvPr>
            <p:ph idx="13" type="pic"/>
          </p:nvPr>
        </p:nvSpPr>
        <p:spPr>
          <a:xfrm>
            <a:off x="6331684" y="4300175"/>
            <a:ext cx="1262400" cy="1262400"/>
          </a:xfrm>
          <a:prstGeom prst="ellipse">
            <a:avLst/>
          </a:prstGeom>
          <a:noFill/>
          <a:ln>
            <a:noFill/>
          </a:ln>
        </p:spPr>
      </p:sp>
      <p:sp>
        <p:nvSpPr>
          <p:cNvPr id="1821" name="Google Shape;1821;p261"/>
          <p:cNvSpPr txBox="1"/>
          <p:nvPr>
            <p:ph idx="14" type="title"/>
          </p:nvPr>
        </p:nvSpPr>
        <p:spPr>
          <a:xfrm>
            <a:off x="7910104" y="45150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822" name="Google Shape;1822;p261"/>
          <p:cNvSpPr txBox="1"/>
          <p:nvPr>
            <p:ph idx="15" type="title"/>
          </p:nvPr>
        </p:nvSpPr>
        <p:spPr>
          <a:xfrm>
            <a:off x="7910104" y="4825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1823" name="Google Shape;1823;p261"/>
          <p:cNvSpPr txBox="1"/>
          <p:nvPr>
            <p:ph idx="16" type="title"/>
          </p:nvPr>
        </p:nvSpPr>
        <p:spPr>
          <a:xfrm>
            <a:off x="7910104" y="5063437"/>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1824" name="Google Shape;1824;p261"/>
          <p:cNvCxnSpPr/>
          <p:nvPr/>
        </p:nvCxnSpPr>
        <p:spPr>
          <a:xfrm>
            <a:off x="7752401" y="4577975"/>
            <a:ext cx="0" cy="707100"/>
          </a:xfrm>
          <a:prstGeom prst="straightConnector1">
            <a:avLst/>
          </a:prstGeom>
          <a:noFill/>
          <a:ln cap="flat" cmpd="sng" w="19050">
            <a:solidFill>
              <a:schemeClr val="dk2"/>
            </a:solidFill>
            <a:prstDash val="solid"/>
            <a:round/>
            <a:headEnd len="sm" w="sm" type="none"/>
            <a:tailEnd len="sm" w="sm" type="none"/>
          </a:ln>
        </p:spPr>
      </p:cxnSp>
      <p:cxnSp>
        <p:nvCxnSpPr>
          <p:cNvPr id="1825" name="Google Shape;1825;p261"/>
          <p:cNvCxnSpPr/>
          <p:nvPr/>
        </p:nvCxnSpPr>
        <p:spPr>
          <a:xfrm>
            <a:off x="762000" y="5026329"/>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Speaker Slide - Light">
  <p:cSld name="CUSTOM_3">
    <p:spTree>
      <p:nvGrpSpPr>
        <p:cNvPr id="1826" name="Shape 1826"/>
        <p:cNvGrpSpPr/>
        <p:nvPr/>
      </p:nvGrpSpPr>
      <p:grpSpPr>
        <a:xfrm>
          <a:off x="0" y="0"/>
          <a:ext cx="0" cy="0"/>
          <a:chOff x="0" y="0"/>
          <a:chExt cx="0" cy="0"/>
        </a:xfrm>
      </p:grpSpPr>
      <p:sp>
        <p:nvSpPr>
          <p:cNvPr id="1827" name="Google Shape;1827;p26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28" name="Google Shape;1828;p262"/>
          <p:cNvSpPr txBox="1"/>
          <p:nvPr>
            <p:ph type="ctrTitle"/>
          </p:nvPr>
        </p:nvSpPr>
        <p:spPr>
          <a:xfrm>
            <a:off x="761991" y="16667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5600"/>
              <a:buFont typeface="Arial"/>
              <a:buNone/>
              <a:defRPr sz="5600"/>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500"/>
              <a:buNone/>
              <a:defRPr>
                <a:solidFill>
                  <a:schemeClr val="dk1"/>
                </a:solidFill>
              </a:defRPr>
            </a:lvl3pPr>
            <a:lvl4pPr lvl="3" algn="l">
              <a:lnSpc>
                <a:spcPct val="100000"/>
              </a:lnSpc>
              <a:spcBef>
                <a:spcPts val="0"/>
              </a:spcBef>
              <a:spcAft>
                <a:spcPts val="0"/>
              </a:spcAft>
              <a:buClr>
                <a:schemeClr val="dk1"/>
              </a:buClr>
              <a:buSzPts val="1500"/>
              <a:buNone/>
              <a:defRPr>
                <a:solidFill>
                  <a:schemeClr val="dk1"/>
                </a:solidFill>
              </a:defRPr>
            </a:lvl4pPr>
            <a:lvl5pPr lvl="4" algn="l">
              <a:lnSpc>
                <a:spcPct val="100000"/>
              </a:lnSpc>
              <a:spcBef>
                <a:spcPts val="0"/>
              </a:spcBef>
              <a:spcAft>
                <a:spcPts val="0"/>
              </a:spcAft>
              <a:buClr>
                <a:schemeClr val="dk1"/>
              </a:buClr>
              <a:buSzPts val="1500"/>
              <a:buNone/>
              <a:defRPr>
                <a:solidFill>
                  <a:schemeClr val="dk1"/>
                </a:solidFill>
              </a:defRPr>
            </a:lvl5pPr>
            <a:lvl6pPr lvl="5" algn="l">
              <a:lnSpc>
                <a:spcPct val="100000"/>
              </a:lnSpc>
              <a:spcBef>
                <a:spcPts val="0"/>
              </a:spcBef>
              <a:spcAft>
                <a:spcPts val="0"/>
              </a:spcAft>
              <a:buClr>
                <a:schemeClr val="dk1"/>
              </a:buClr>
              <a:buSzPts val="1500"/>
              <a:buNone/>
              <a:defRPr>
                <a:solidFill>
                  <a:schemeClr val="dk1"/>
                </a:solidFill>
              </a:defRPr>
            </a:lvl6pPr>
            <a:lvl7pPr lvl="6" algn="l">
              <a:lnSpc>
                <a:spcPct val="100000"/>
              </a:lnSpc>
              <a:spcBef>
                <a:spcPts val="0"/>
              </a:spcBef>
              <a:spcAft>
                <a:spcPts val="0"/>
              </a:spcAft>
              <a:buClr>
                <a:schemeClr val="dk1"/>
              </a:buClr>
              <a:buSzPts val="1500"/>
              <a:buNone/>
              <a:defRPr>
                <a:solidFill>
                  <a:schemeClr val="dk1"/>
                </a:solidFill>
              </a:defRPr>
            </a:lvl7pPr>
            <a:lvl8pPr lvl="7" algn="l">
              <a:lnSpc>
                <a:spcPct val="100000"/>
              </a:lnSpc>
              <a:spcBef>
                <a:spcPts val="0"/>
              </a:spcBef>
              <a:spcAft>
                <a:spcPts val="0"/>
              </a:spcAft>
              <a:buClr>
                <a:schemeClr val="dk1"/>
              </a:buClr>
              <a:buSzPts val="1500"/>
              <a:buNone/>
              <a:defRPr>
                <a:solidFill>
                  <a:schemeClr val="dk1"/>
                </a:solidFill>
              </a:defRPr>
            </a:lvl8pPr>
            <a:lvl9pPr lvl="8" algn="l">
              <a:lnSpc>
                <a:spcPct val="100000"/>
              </a:lnSpc>
              <a:spcBef>
                <a:spcPts val="0"/>
              </a:spcBef>
              <a:spcAft>
                <a:spcPts val="0"/>
              </a:spcAft>
              <a:buClr>
                <a:schemeClr val="dk1"/>
              </a:buClr>
              <a:buSzPts val="1500"/>
              <a:buNone/>
              <a:defRPr>
                <a:solidFill>
                  <a:schemeClr val="dk1"/>
                </a:solidFill>
              </a:defRPr>
            </a:lvl9pPr>
          </a:lstStyle>
          <a:p/>
        </p:txBody>
      </p:sp>
      <p:cxnSp>
        <p:nvCxnSpPr>
          <p:cNvPr id="1829" name="Google Shape;1829;p262"/>
          <p:cNvCxnSpPr/>
          <p:nvPr/>
        </p:nvCxnSpPr>
        <p:spPr>
          <a:xfrm>
            <a:off x="762000" y="3953767"/>
            <a:ext cx="560400" cy="0"/>
          </a:xfrm>
          <a:prstGeom prst="straightConnector1">
            <a:avLst/>
          </a:prstGeom>
          <a:noFill/>
          <a:ln cap="flat" cmpd="sng" w="38100">
            <a:solidFill>
              <a:srgbClr val="FF6952"/>
            </a:solidFill>
            <a:prstDash val="solid"/>
            <a:round/>
            <a:headEnd len="sm" w="sm" type="none"/>
            <a:tailEnd len="sm" w="sm" type="none"/>
          </a:ln>
        </p:spPr>
      </p:cxnSp>
      <p:sp>
        <p:nvSpPr>
          <p:cNvPr id="1830" name="Google Shape;1830;p262"/>
          <p:cNvSpPr/>
          <p:nvPr>
            <p:ph idx="2" type="pic"/>
          </p:nvPr>
        </p:nvSpPr>
        <p:spPr>
          <a:xfrm>
            <a:off x="749437" y="4626575"/>
            <a:ext cx="1262400" cy="1262400"/>
          </a:xfrm>
          <a:prstGeom prst="ellipse">
            <a:avLst/>
          </a:prstGeom>
          <a:noFill/>
          <a:ln>
            <a:noFill/>
          </a:ln>
        </p:spPr>
      </p:sp>
      <p:sp>
        <p:nvSpPr>
          <p:cNvPr id="1831" name="Google Shape;1831;p262"/>
          <p:cNvSpPr txBox="1"/>
          <p:nvPr>
            <p:ph idx="3" type="title"/>
          </p:nvPr>
        </p:nvSpPr>
        <p:spPr>
          <a:xfrm>
            <a:off x="2327857"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32" name="Google Shape;1832;p262"/>
          <p:cNvSpPr txBox="1"/>
          <p:nvPr>
            <p:ph idx="4" type="title"/>
          </p:nvPr>
        </p:nvSpPr>
        <p:spPr>
          <a:xfrm>
            <a:off x="2327857"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33" name="Google Shape;1833;p262"/>
          <p:cNvSpPr txBox="1"/>
          <p:nvPr>
            <p:ph idx="5" type="title"/>
          </p:nvPr>
        </p:nvSpPr>
        <p:spPr>
          <a:xfrm>
            <a:off x="2327857"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1834" name="Google Shape;1834;p262"/>
          <p:cNvCxnSpPr/>
          <p:nvPr/>
        </p:nvCxnSpPr>
        <p:spPr>
          <a:xfrm>
            <a:off x="2170156" y="4904375"/>
            <a:ext cx="0" cy="7071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Speaker Slide - Light">
  <p:cSld name="CUSTOM_2_2">
    <p:spTree>
      <p:nvGrpSpPr>
        <p:cNvPr id="1835" name="Shape 1835"/>
        <p:cNvGrpSpPr/>
        <p:nvPr/>
      </p:nvGrpSpPr>
      <p:grpSpPr>
        <a:xfrm>
          <a:off x="0" y="0"/>
          <a:ext cx="0" cy="0"/>
          <a:chOff x="0" y="0"/>
          <a:chExt cx="0" cy="0"/>
        </a:xfrm>
      </p:grpSpPr>
      <p:sp>
        <p:nvSpPr>
          <p:cNvPr id="1836" name="Google Shape;1836;p26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37" name="Google Shape;1837;p263"/>
          <p:cNvSpPr txBox="1"/>
          <p:nvPr>
            <p:ph type="ctrTitle"/>
          </p:nvPr>
        </p:nvSpPr>
        <p:spPr>
          <a:xfrm>
            <a:off x="761991" y="16667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5600"/>
              <a:buFont typeface="Arial"/>
              <a:buNone/>
              <a:defRPr sz="5600"/>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500"/>
              <a:buNone/>
              <a:defRPr>
                <a:solidFill>
                  <a:schemeClr val="dk1"/>
                </a:solidFill>
              </a:defRPr>
            </a:lvl3pPr>
            <a:lvl4pPr lvl="3" algn="l">
              <a:lnSpc>
                <a:spcPct val="100000"/>
              </a:lnSpc>
              <a:spcBef>
                <a:spcPts val="0"/>
              </a:spcBef>
              <a:spcAft>
                <a:spcPts val="0"/>
              </a:spcAft>
              <a:buClr>
                <a:schemeClr val="dk1"/>
              </a:buClr>
              <a:buSzPts val="1500"/>
              <a:buNone/>
              <a:defRPr>
                <a:solidFill>
                  <a:schemeClr val="dk1"/>
                </a:solidFill>
              </a:defRPr>
            </a:lvl4pPr>
            <a:lvl5pPr lvl="4" algn="l">
              <a:lnSpc>
                <a:spcPct val="100000"/>
              </a:lnSpc>
              <a:spcBef>
                <a:spcPts val="0"/>
              </a:spcBef>
              <a:spcAft>
                <a:spcPts val="0"/>
              </a:spcAft>
              <a:buClr>
                <a:schemeClr val="dk1"/>
              </a:buClr>
              <a:buSzPts val="1500"/>
              <a:buNone/>
              <a:defRPr>
                <a:solidFill>
                  <a:schemeClr val="dk1"/>
                </a:solidFill>
              </a:defRPr>
            </a:lvl5pPr>
            <a:lvl6pPr lvl="5" algn="l">
              <a:lnSpc>
                <a:spcPct val="100000"/>
              </a:lnSpc>
              <a:spcBef>
                <a:spcPts val="0"/>
              </a:spcBef>
              <a:spcAft>
                <a:spcPts val="0"/>
              </a:spcAft>
              <a:buClr>
                <a:schemeClr val="dk1"/>
              </a:buClr>
              <a:buSzPts val="1500"/>
              <a:buNone/>
              <a:defRPr>
                <a:solidFill>
                  <a:schemeClr val="dk1"/>
                </a:solidFill>
              </a:defRPr>
            </a:lvl6pPr>
            <a:lvl7pPr lvl="6" algn="l">
              <a:lnSpc>
                <a:spcPct val="100000"/>
              </a:lnSpc>
              <a:spcBef>
                <a:spcPts val="0"/>
              </a:spcBef>
              <a:spcAft>
                <a:spcPts val="0"/>
              </a:spcAft>
              <a:buClr>
                <a:schemeClr val="dk1"/>
              </a:buClr>
              <a:buSzPts val="1500"/>
              <a:buNone/>
              <a:defRPr>
                <a:solidFill>
                  <a:schemeClr val="dk1"/>
                </a:solidFill>
              </a:defRPr>
            </a:lvl7pPr>
            <a:lvl8pPr lvl="7" algn="l">
              <a:lnSpc>
                <a:spcPct val="100000"/>
              </a:lnSpc>
              <a:spcBef>
                <a:spcPts val="0"/>
              </a:spcBef>
              <a:spcAft>
                <a:spcPts val="0"/>
              </a:spcAft>
              <a:buClr>
                <a:schemeClr val="dk1"/>
              </a:buClr>
              <a:buSzPts val="1500"/>
              <a:buNone/>
              <a:defRPr>
                <a:solidFill>
                  <a:schemeClr val="dk1"/>
                </a:solidFill>
              </a:defRPr>
            </a:lvl8pPr>
            <a:lvl9pPr lvl="8" algn="l">
              <a:lnSpc>
                <a:spcPct val="100000"/>
              </a:lnSpc>
              <a:spcBef>
                <a:spcPts val="0"/>
              </a:spcBef>
              <a:spcAft>
                <a:spcPts val="0"/>
              </a:spcAft>
              <a:buClr>
                <a:schemeClr val="dk1"/>
              </a:buClr>
              <a:buSzPts val="1500"/>
              <a:buNone/>
              <a:defRPr>
                <a:solidFill>
                  <a:schemeClr val="dk1"/>
                </a:solidFill>
              </a:defRPr>
            </a:lvl9pPr>
          </a:lstStyle>
          <a:p/>
        </p:txBody>
      </p:sp>
      <p:sp>
        <p:nvSpPr>
          <p:cNvPr id="1838" name="Google Shape;1838;p263"/>
          <p:cNvSpPr/>
          <p:nvPr>
            <p:ph idx="2" type="pic"/>
          </p:nvPr>
        </p:nvSpPr>
        <p:spPr>
          <a:xfrm>
            <a:off x="749437" y="4626575"/>
            <a:ext cx="1262400" cy="1262400"/>
          </a:xfrm>
          <a:prstGeom prst="ellipse">
            <a:avLst/>
          </a:prstGeom>
          <a:noFill/>
          <a:ln>
            <a:noFill/>
          </a:ln>
        </p:spPr>
      </p:sp>
      <p:sp>
        <p:nvSpPr>
          <p:cNvPr id="1839" name="Google Shape;1839;p263"/>
          <p:cNvSpPr txBox="1"/>
          <p:nvPr>
            <p:ph idx="3" type="title"/>
          </p:nvPr>
        </p:nvSpPr>
        <p:spPr>
          <a:xfrm>
            <a:off x="2327857"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40" name="Google Shape;1840;p263"/>
          <p:cNvSpPr txBox="1"/>
          <p:nvPr>
            <p:ph idx="4" type="title"/>
          </p:nvPr>
        </p:nvSpPr>
        <p:spPr>
          <a:xfrm>
            <a:off x="2327857"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41" name="Google Shape;1841;p263"/>
          <p:cNvSpPr txBox="1"/>
          <p:nvPr>
            <p:ph idx="5" type="title"/>
          </p:nvPr>
        </p:nvSpPr>
        <p:spPr>
          <a:xfrm>
            <a:off x="2327857"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1842" name="Google Shape;1842;p263"/>
          <p:cNvCxnSpPr/>
          <p:nvPr/>
        </p:nvCxnSpPr>
        <p:spPr>
          <a:xfrm>
            <a:off x="2170156" y="4904375"/>
            <a:ext cx="0" cy="707100"/>
          </a:xfrm>
          <a:prstGeom prst="straightConnector1">
            <a:avLst/>
          </a:prstGeom>
          <a:noFill/>
          <a:ln cap="flat" cmpd="sng" w="19050">
            <a:solidFill>
              <a:schemeClr val="dk2"/>
            </a:solidFill>
            <a:prstDash val="solid"/>
            <a:round/>
            <a:headEnd len="sm" w="sm" type="none"/>
            <a:tailEnd len="sm" w="sm" type="none"/>
          </a:ln>
        </p:spPr>
      </p:cxnSp>
      <p:sp>
        <p:nvSpPr>
          <p:cNvPr id="1843" name="Google Shape;1843;p263"/>
          <p:cNvSpPr/>
          <p:nvPr>
            <p:ph idx="6" type="pic"/>
          </p:nvPr>
        </p:nvSpPr>
        <p:spPr>
          <a:xfrm>
            <a:off x="6331684" y="4626575"/>
            <a:ext cx="1262400" cy="1262400"/>
          </a:xfrm>
          <a:prstGeom prst="ellipse">
            <a:avLst/>
          </a:prstGeom>
          <a:noFill/>
          <a:ln>
            <a:noFill/>
          </a:ln>
        </p:spPr>
      </p:sp>
      <p:sp>
        <p:nvSpPr>
          <p:cNvPr id="1844" name="Google Shape;1844;p263"/>
          <p:cNvSpPr txBox="1"/>
          <p:nvPr>
            <p:ph idx="7" type="title"/>
          </p:nvPr>
        </p:nvSpPr>
        <p:spPr>
          <a:xfrm>
            <a:off x="7910104"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45" name="Google Shape;1845;p263"/>
          <p:cNvSpPr txBox="1"/>
          <p:nvPr>
            <p:ph idx="8" type="title"/>
          </p:nvPr>
        </p:nvSpPr>
        <p:spPr>
          <a:xfrm>
            <a:off x="7910104"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46" name="Google Shape;1846;p263"/>
          <p:cNvSpPr txBox="1"/>
          <p:nvPr>
            <p:ph idx="9" type="title"/>
          </p:nvPr>
        </p:nvSpPr>
        <p:spPr>
          <a:xfrm>
            <a:off x="7910104"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1847" name="Google Shape;1847;p263"/>
          <p:cNvCxnSpPr/>
          <p:nvPr/>
        </p:nvCxnSpPr>
        <p:spPr>
          <a:xfrm>
            <a:off x="7752401" y="4904375"/>
            <a:ext cx="0" cy="707100"/>
          </a:xfrm>
          <a:prstGeom prst="straightConnector1">
            <a:avLst/>
          </a:prstGeom>
          <a:noFill/>
          <a:ln cap="flat" cmpd="sng" w="19050">
            <a:solidFill>
              <a:schemeClr val="dk2"/>
            </a:solidFill>
            <a:prstDash val="solid"/>
            <a:round/>
            <a:headEnd len="sm" w="sm" type="none"/>
            <a:tailEnd len="sm" w="sm" type="none"/>
          </a:ln>
        </p:spPr>
      </p:cxnSp>
      <p:cxnSp>
        <p:nvCxnSpPr>
          <p:cNvPr id="1848" name="Google Shape;1848;p263"/>
          <p:cNvCxnSpPr/>
          <p:nvPr/>
        </p:nvCxnSpPr>
        <p:spPr>
          <a:xfrm>
            <a:off x="762000" y="3953767"/>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Speaker Slide - Light">
  <p:cSld name="CUSTOM_2_1_2">
    <p:spTree>
      <p:nvGrpSpPr>
        <p:cNvPr id="1849" name="Shape 1849"/>
        <p:cNvGrpSpPr/>
        <p:nvPr/>
      </p:nvGrpSpPr>
      <p:grpSpPr>
        <a:xfrm>
          <a:off x="0" y="0"/>
          <a:ext cx="0" cy="0"/>
          <a:chOff x="0" y="0"/>
          <a:chExt cx="0" cy="0"/>
        </a:xfrm>
      </p:grpSpPr>
      <p:sp>
        <p:nvSpPr>
          <p:cNvPr id="1850" name="Google Shape;1850;p26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51" name="Google Shape;1851;p264"/>
          <p:cNvSpPr txBox="1"/>
          <p:nvPr>
            <p:ph type="ctrTitle"/>
          </p:nvPr>
        </p:nvSpPr>
        <p:spPr>
          <a:xfrm>
            <a:off x="761991" y="7813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5600"/>
              <a:buFont typeface="Arial"/>
              <a:buNone/>
              <a:defRPr sz="5600"/>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500"/>
              <a:buNone/>
              <a:defRPr>
                <a:solidFill>
                  <a:schemeClr val="dk1"/>
                </a:solidFill>
              </a:defRPr>
            </a:lvl3pPr>
            <a:lvl4pPr lvl="3" algn="l">
              <a:lnSpc>
                <a:spcPct val="100000"/>
              </a:lnSpc>
              <a:spcBef>
                <a:spcPts val="0"/>
              </a:spcBef>
              <a:spcAft>
                <a:spcPts val="0"/>
              </a:spcAft>
              <a:buClr>
                <a:schemeClr val="dk1"/>
              </a:buClr>
              <a:buSzPts val="1500"/>
              <a:buNone/>
              <a:defRPr>
                <a:solidFill>
                  <a:schemeClr val="dk1"/>
                </a:solidFill>
              </a:defRPr>
            </a:lvl4pPr>
            <a:lvl5pPr lvl="4" algn="l">
              <a:lnSpc>
                <a:spcPct val="100000"/>
              </a:lnSpc>
              <a:spcBef>
                <a:spcPts val="0"/>
              </a:spcBef>
              <a:spcAft>
                <a:spcPts val="0"/>
              </a:spcAft>
              <a:buClr>
                <a:schemeClr val="dk1"/>
              </a:buClr>
              <a:buSzPts val="1500"/>
              <a:buNone/>
              <a:defRPr>
                <a:solidFill>
                  <a:schemeClr val="dk1"/>
                </a:solidFill>
              </a:defRPr>
            </a:lvl5pPr>
            <a:lvl6pPr lvl="5" algn="l">
              <a:lnSpc>
                <a:spcPct val="100000"/>
              </a:lnSpc>
              <a:spcBef>
                <a:spcPts val="0"/>
              </a:spcBef>
              <a:spcAft>
                <a:spcPts val="0"/>
              </a:spcAft>
              <a:buClr>
                <a:schemeClr val="dk1"/>
              </a:buClr>
              <a:buSzPts val="1500"/>
              <a:buNone/>
              <a:defRPr>
                <a:solidFill>
                  <a:schemeClr val="dk1"/>
                </a:solidFill>
              </a:defRPr>
            </a:lvl6pPr>
            <a:lvl7pPr lvl="6" algn="l">
              <a:lnSpc>
                <a:spcPct val="100000"/>
              </a:lnSpc>
              <a:spcBef>
                <a:spcPts val="0"/>
              </a:spcBef>
              <a:spcAft>
                <a:spcPts val="0"/>
              </a:spcAft>
              <a:buClr>
                <a:schemeClr val="dk1"/>
              </a:buClr>
              <a:buSzPts val="1500"/>
              <a:buNone/>
              <a:defRPr>
                <a:solidFill>
                  <a:schemeClr val="dk1"/>
                </a:solidFill>
              </a:defRPr>
            </a:lvl7pPr>
            <a:lvl8pPr lvl="7" algn="l">
              <a:lnSpc>
                <a:spcPct val="100000"/>
              </a:lnSpc>
              <a:spcBef>
                <a:spcPts val="0"/>
              </a:spcBef>
              <a:spcAft>
                <a:spcPts val="0"/>
              </a:spcAft>
              <a:buClr>
                <a:schemeClr val="dk1"/>
              </a:buClr>
              <a:buSzPts val="1500"/>
              <a:buNone/>
              <a:defRPr>
                <a:solidFill>
                  <a:schemeClr val="dk1"/>
                </a:solidFill>
              </a:defRPr>
            </a:lvl8pPr>
            <a:lvl9pPr lvl="8" algn="l">
              <a:lnSpc>
                <a:spcPct val="100000"/>
              </a:lnSpc>
              <a:spcBef>
                <a:spcPts val="0"/>
              </a:spcBef>
              <a:spcAft>
                <a:spcPts val="0"/>
              </a:spcAft>
              <a:buClr>
                <a:schemeClr val="dk1"/>
              </a:buClr>
              <a:buSzPts val="1500"/>
              <a:buNone/>
              <a:defRPr>
                <a:solidFill>
                  <a:schemeClr val="dk1"/>
                </a:solidFill>
              </a:defRPr>
            </a:lvl9pPr>
          </a:lstStyle>
          <a:p/>
        </p:txBody>
      </p:sp>
      <p:sp>
        <p:nvSpPr>
          <p:cNvPr id="1852" name="Google Shape;1852;p264"/>
          <p:cNvSpPr/>
          <p:nvPr>
            <p:ph idx="2" type="pic"/>
          </p:nvPr>
        </p:nvSpPr>
        <p:spPr>
          <a:xfrm>
            <a:off x="749437" y="3365525"/>
            <a:ext cx="1262400" cy="1262400"/>
          </a:xfrm>
          <a:prstGeom prst="ellipse">
            <a:avLst/>
          </a:prstGeom>
          <a:noFill/>
          <a:ln>
            <a:noFill/>
          </a:ln>
        </p:spPr>
      </p:sp>
      <p:sp>
        <p:nvSpPr>
          <p:cNvPr id="1853" name="Google Shape;1853;p264"/>
          <p:cNvSpPr txBox="1"/>
          <p:nvPr>
            <p:ph idx="3" type="title"/>
          </p:nvPr>
        </p:nvSpPr>
        <p:spPr>
          <a:xfrm>
            <a:off x="2327857" y="35804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54" name="Google Shape;1854;p264"/>
          <p:cNvSpPr txBox="1"/>
          <p:nvPr>
            <p:ph idx="4" type="title"/>
          </p:nvPr>
        </p:nvSpPr>
        <p:spPr>
          <a:xfrm>
            <a:off x="2327857" y="38906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55" name="Google Shape;1855;p264"/>
          <p:cNvSpPr txBox="1"/>
          <p:nvPr>
            <p:ph idx="5" type="title"/>
          </p:nvPr>
        </p:nvSpPr>
        <p:spPr>
          <a:xfrm>
            <a:off x="2327857" y="4128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1856" name="Google Shape;1856;p264"/>
          <p:cNvCxnSpPr/>
          <p:nvPr/>
        </p:nvCxnSpPr>
        <p:spPr>
          <a:xfrm>
            <a:off x="2170156" y="3643325"/>
            <a:ext cx="0" cy="707100"/>
          </a:xfrm>
          <a:prstGeom prst="straightConnector1">
            <a:avLst/>
          </a:prstGeom>
          <a:noFill/>
          <a:ln cap="flat" cmpd="sng" w="19050">
            <a:solidFill>
              <a:schemeClr val="dk2"/>
            </a:solidFill>
            <a:prstDash val="solid"/>
            <a:round/>
            <a:headEnd len="sm" w="sm" type="none"/>
            <a:tailEnd len="sm" w="sm" type="none"/>
          </a:ln>
        </p:spPr>
      </p:cxnSp>
      <p:sp>
        <p:nvSpPr>
          <p:cNvPr id="1857" name="Google Shape;1857;p264"/>
          <p:cNvSpPr/>
          <p:nvPr>
            <p:ph idx="6" type="pic"/>
          </p:nvPr>
        </p:nvSpPr>
        <p:spPr>
          <a:xfrm>
            <a:off x="749437" y="4868051"/>
            <a:ext cx="1262400" cy="1262400"/>
          </a:xfrm>
          <a:prstGeom prst="ellipse">
            <a:avLst/>
          </a:prstGeom>
          <a:noFill/>
          <a:ln>
            <a:noFill/>
          </a:ln>
        </p:spPr>
      </p:sp>
      <p:sp>
        <p:nvSpPr>
          <p:cNvPr id="1858" name="Google Shape;1858;p264"/>
          <p:cNvSpPr txBox="1"/>
          <p:nvPr>
            <p:ph idx="7" type="title"/>
          </p:nvPr>
        </p:nvSpPr>
        <p:spPr>
          <a:xfrm>
            <a:off x="2327857" y="50829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59" name="Google Shape;1859;p264"/>
          <p:cNvSpPr txBox="1"/>
          <p:nvPr>
            <p:ph idx="8" type="title"/>
          </p:nvPr>
        </p:nvSpPr>
        <p:spPr>
          <a:xfrm>
            <a:off x="2327857" y="53932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60" name="Google Shape;1860;p264"/>
          <p:cNvSpPr txBox="1"/>
          <p:nvPr>
            <p:ph idx="9" type="title"/>
          </p:nvPr>
        </p:nvSpPr>
        <p:spPr>
          <a:xfrm>
            <a:off x="2327857" y="5631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1861" name="Google Shape;1861;p264"/>
          <p:cNvCxnSpPr/>
          <p:nvPr/>
        </p:nvCxnSpPr>
        <p:spPr>
          <a:xfrm>
            <a:off x="2170156" y="5145851"/>
            <a:ext cx="0" cy="707100"/>
          </a:xfrm>
          <a:prstGeom prst="straightConnector1">
            <a:avLst/>
          </a:prstGeom>
          <a:noFill/>
          <a:ln cap="flat" cmpd="sng" w="19050">
            <a:solidFill>
              <a:schemeClr val="dk2"/>
            </a:solidFill>
            <a:prstDash val="solid"/>
            <a:round/>
            <a:headEnd len="sm" w="sm" type="none"/>
            <a:tailEnd len="sm" w="sm" type="none"/>
          </a:ln>
        </p:spPr>
      </p:cxnSp>
      <p:sp>
        <p:nvSpPr>
          <p:cNvPr id="1862" name="Google Shape;1862;p264"/>
          <p:cNvSpPr/>
          <p:nvPr>
            <p:ph idx="13" type="pic"/>
          </p:nvPr>
        </p:nvSpPr>
        <p:spPr>
          <a:xfrm>
            <a:off x="6331684" y="3365525"/>
            <a:ext cx="1262400" cy="1262400"/>
          </a:xfrm>
          <a:prstGeom prst="ellipse">
            <a:avLst/>
          </a:prstGeom>
          <a:noFill/>
          <a:ln>
            <a:noFill/>
          </a:ln>
        </p:spPr>
      </p:sp>
      <p:sp>
        <p:nvSpPr>
          <p:cNvPr id="1863" name="Google Shape;1863;p264"/>
          <p:cNvSpPr txBox="1"/>
          <p:nvPr>
            <p:ph idx="14" type="title"/>
          </p:nvPr>
        </p:nvSpPr>
        <p:spPr>
          <a:xfrm>
            <a:off x="7910104" y="35804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64" name="Google Shape;1864;p264"/>
          <p:cNvSpPr txBox="1"/>
          <p:nvPr>
            <p:ph idx="15" type="title"/>
          </p:nvPr>
        </p:nvSpPr>
        <p:spPr>
          <a:xfrm>
            <a:off x="7910104" y="38906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65" name="Google Shape;1865;p264"/>
          <p:cNvSpPr txBox="1"/>
          <p:nvPr>
            <p:ph idx="16" type="title"/>
          </p:nvPr>
        </p:nvSpPr>
        <p:spPr>
          <a:xfrm>
            <a:off x="7910104" y="4128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1866" name="Google Shape;1866;p264"/>
          <p:cNvCxnSpPr/>
          <p:nvPr/>
        </p:nvCxnSpPr>
        <p:spPr>
          <a:xfrm>
            <a:off x="7752401" y="3643325"/>
            <a:ext cx="0" cy="707100"/>
          </a:xfrm>
          <a:prstGeom prst="straightConnector1">
            <a:avLst/>
          </a:prstGeom>
          <a:noFill/>
          <a:ln cap="flat" cmpd="sng" w="19050">
            <a:solidFill>
              <a:schemeClr val="dk2"/>
            </a:solidFill>
            <a:prstDash val="solid"/>
            <a:round/>
            <a:headEnd len="sm" w="sm" type="none"/>
            <a:tailEnd len="sm" w="sm" type="none"/>
          </a:ln>
        </p:spPr>
      </p:cxnSp>
      <p:sp>
        <p:nvSpPr>
          <p:cNvPr id="1867" name="Google Shape;1867;p264"/>
          <p:cNvSpPr/>
          <p:nvPr>
            <p:ph idx="17" type="pic"/>
          </p:nvPr>
        </p:nvSpPr>
        <p:spPr>
          <a:xfrm>
            <a:off x="6331684" y="4868051"/>
            <a:ext cx="1262400" cy="1262400"/>
          </a:xfrm>
          <a:prstGeom prst="ellipse">
            <a:avLst/>
          </a:prstGeom>
          <a:noFill/>
          <a:ln>
            <a:noFill/>
          </a:ln>
        </p:spPr>
      </p:sp>
      <p:sp>
        <p:nvSpPr>
          <p:cNvPr id="1868" name="Google Shape;1868;p264"/>
          <p:cNvSpPr txBox="1"/>
          <p:nvPr>
            <p:ph idx="18" type="title"/>
          </p:nvPr>
        </p:nvSpPr>
        <p:spPr>
          <a:xfrm>
            <a:off x="7910104" y="50829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69" name="Google Shape;1869;p264"/>
          <p:cNvSpPr txBox="1"/>
          <p:nvPr>
            <p:ph idx="19" type="title"/>
          </p:nvPr>
        </p:nvSpPr>
        <p:spPr>
          <a:xfrm>
            <a:off x="7910104" y="53932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70" name="Google Shape;1870;p264"/>
          <p:cNvSpPr txBox="1"/>
          <p:nvPr>
            <p:ph idx="20" type="title"/>
          </p:nvPr>
        </p:nvSpPr>
        <p:spPr>
          <a:xfrm>
            <a:off x="7910104" y="5631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1871" name="Google Shape;1871;p264"/>
          <p:cNvCxnSpPr/>
          <p:nvPr/>
        </p:nvCxnSpPr>
        <p:spPr>
          <a:xfrm>
            <a:off x="7752401" y="5145851"/>
            <a:ext cx="0" cy="707100"/>
          </a:xfrm>
          <a:prstGeom prst="straightConnector1">
            <a:avLst/>
          </a:prstGeom>
          <a:noFill/>
          <a:ln cap="flat" cmpd="sng" w="19050">
            <a:solidFill>
              <a:schemeClr val="dk2"/>
            </a:solidFill>
            <a:prstDash val="solid"/>
            <a:round/>
            <a:headEnd len="sm" w="sm" type="none"/>
            <a:tailEnd len="sm" w="sm" type="none"/>
          </a:ln>
        </p:spPr>
      </p:cxnSp>
      <p:cxnSp>
        <p:nvCxnSpPr>
          <p:cNvPr id="1872" name="Google Shape;1872;p264"/>
          <p:cNvCxnSpPr/>
          <p:nvPr/>
        </p:nvCxnSpPr>
        <p:spPr>
          <a:xfrm>
            <a:off x="762000" y="2840267"/>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Speaker Slide - Light">
  <p:cSld name="CUSTOM_2_1_1_1">
    <p:spTree>
      <p:nvGrpSpPr>
        <p:cNvPr id="1873" name="Shape 1873"/>
        <p:cNvGrpSpPr/>
        <p:nvPr/>
      </p:nvGrpSpPr>
      <p:grpSpPr>
        <a:xfrm>
          <a:off x="0" y="0"/>
          <a:ext cx="0" cy="0"/>
          <a:chOff x="0" y="0"/>
          <a:chExt cx="0" cy="0"/>
        </a:xfrm>
      </p:grpSpPr>
      <p:sp>
        <p:nvSpPr>
          <p:cNvPr id="1874" name="Google Shape;1874;p26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875" name="Google Shape;1875;p265"/>
          <p:cNvSpPr txBox="1"/>
          <p:nvPr>
            <p:ph type="ctrTitle"/>
          </p:nvPr>
        </p:nvSpPr>
        <p:spPr>
          <a:xfrm>
            <a:off x="761991" y="2967412"/>
            <a:ext cx="43560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5600"/>
              <a:buFont typeface="Arial"/>
              <a:buNone/>
              <a:defRPr sz="5600"/>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500"/>
              <a:buNone/>
              <a:defRPr>
                <a:solidFill>
                  <a:schemeClr val="dk1"/>
                </a:solidFill>
              </a:defRPr>
            </a:lvl3pPr>
            <a:lvl4pPr lvl="3" algn="l">
              <a:lnSpc>
                <a:spcPct val="100000"/>
              </a:lnSpc>
              <a:spcBef>
                <a:spcPts val="0"/>
              </a:spcBef>
              <a:spcAft>
                <a:spcPts val="0"/>
              </a:spcAft>
              <a:buClr>
                <a:schemeClr val="dk1"/>
              </a:buClr>
              <a:buSzPts val="1500"/>
              <a:buNone/>
              <a:defRPr>
                <a:solidFill>
                  <a:schemeClr val="dk1"/>
                </a:solidFill>
              </a:defRPr>
            </a:lvl4pPr>
            <a:lvl5pPr lvl="4" algn="l">
              <a:lnSpc>
                <a:spcPct val="100000"/>
              </a:lnSpc>
              <a:spcBef>
                <a:spcPts val="0"/>
              </a:spcBef>
              <a:spcAft>
                <a:spcPts val="0"/>
              </a:spcAft>
              <a:buClr>
                <a:schemeClr val="dk1"/>
              </a:buClr>
              <a:buSzPts val="1500"/>
              <a:buNone/>
              <a:defRPr>
                <a:solidFill>
                  <a:schemeClr val="dk1"/>
                </a:solidFill>
              </a:defRPr>
            </a:lvl5pPr>
            <a:lvl6pPr lvl="5" algn="l">
              <a:lnSpc>
                <a:spcPct val="100000"/>
              </a:lnSpc>
              <a:spcBef>
                <a:spcPts val="0"/>
              </a:spcBef>
              <a:spcAft>
                <a:spcPts val="0"/>
              </a:spcAft>
              <a:buClr>
                <a:schemeClr val="dk1"/>
              </a:buClr>
              <a:buSzPts val="1500"/>
              <a:buNone/>
              <a:defRPr>
                <a:solidFill>
                  <a:schemeClr val="dk1"/>
                </a:solidFill>
              </a:defRPr>
            </a:lvl6pPr>
            <a:lvl7pPr lvl="6" algn="l">
              <a:lnSpc>
                <a:spcPct val="100000"/>
              </a:lnSpc>
              <a:spcBef>
                <a:spcPts val="0"/>
              </a:spcBef>
              <a:spcAft>
                <a:spcPts val="0"/>
              </a:spcAft>
              <a:buClr>
                <a:schemeClr val="dk1"/>
              </a:buClr>
              <a:buSzPts val="1500"/>
              <a:buNone/>
              <a:defRPr>
                <a:solidFill>
                  <a:schemeClr val="dk1"/>
                </a:solidFill>
              </a:defRPr>
            </a:lvl7pPr>
            <a:lvl8pPr lvl="7" algn="l">
              <a:lnSpc>
                <a:spcPct val="100000"/>
              </a:lnSpc>
              <a:spcBef>
                <a:spcPts val="0"/>
              </a:spcBef>
              <a:spcAft>
                <a:spcPts val="0"/>
              </a:spcAft>
              <a:buClr>
                <a:schemeClr val="dk1"/>
              </a:buClr>
              <a:buSzPts val="1500"/>
              <a:buNone/>
              <a:defRPr>
                <a:solidFill>
                  <a:schemeClr val="dk1"/>
                </a:solidFill>
              </a:defRPr>
            </a:lvl8pPr>
            <a:lvl9pPr lvl="8" algn="l">
              <a:lnSpc>
                <a:spcPct val="100000"/>
              </a:lnSpc>
              <a:spcBef>
                <a:spcPts val="0"/>
              </a:spcBef>
              <a:spcAft>
                <a:spcPts val="0"/>
              </a:spcAft>
              <a:buClr>
                <a:schemeClr val="dk1"/>
              </a:buClr>
              <a:buSzPts val="1500"/>
              <a:buNone/>
              <a:defRPr>
                <a:solidFill>
                  <a:schemeClr val="dk1"/>
                </a:solidFill>
              </a:defRPr>
            </a:lvl9pPr>
          </a:lstStyle>
          <a:p/>
        </p:txBody>
      </p:sp>
      <p:sp>
        <p:nvSpPr>
          <p:cNvPr id="1876" name="Google Shape;1876;p265"/>
          <p:cNvSpPr/>
          <p:nvPr>
            <p:ph idx="2" type="pic"/>
          </p:nvPr>
        </p:nvSpPr>
        <p:spPr>
          <a:xfrm>
            <a:off x="6331684" y="1295125"/>
            <a:ext cx="1262400" cy="1262400"/>
          </a:xfrm>
          <a:prstGeom prst="ellipse">
            <a:avLst/>
          </a:prstGeom>
          <a:noFill/>
          <a:ln>
            <a:noFill/>
          </a:ln>
        </p:spPr>
      </p:sp>
      <p:sp>
        <p:nvSpPr>
          <p:cNvPr id="1877" name="Google Shape;1877;p265"/>
          <p:cNvSpPr txBox="1"/>
          <p:nvPr>
            <p:ph idx="3" type="title"/>
          </p:nvPr>
        </p:nvSpPr>
        <p:spPr>
          <a:xfrm>
            <a:off x="7910104" y="15100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78" name="Google Shape;1878;p265"/>
          <p:cNvSpPr txBox="1"/>
          <p:nvPr>
            <p:ph idx="4" type="title"/>
          </p:nvPr>
        </p:nvSpPr>
        <p:spPr>
          <a:xfrm>
            <a:off x="7910104" y="18202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79" name="Google Shape;1879;p265"/>
          <p:cNvSpPr txBox="1"/>
          <p:nvPr>
            <p:ph idx="5" type="title"/>
          </p:nvPr>
        </p:nvSpPr>
        <p:spPr>
          <a:xfrm>
            <a:off x="7910104" y="20584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1880" name="Google Shape;1880;p265"/>
          <p:cNvCxnSpPr/>
          <p:nvPr/>
        </p:nvCxnSpPr>
        <p:spPr>
          <a:xfrm>
            <a:off x="7752401" y="1572925"/>
            <a:ext cx="0" cy="707100"/>
          </a:xfrm>
          <a:prstGeom prst="straightConnector1">
            <a:avLst/>
          </a:prstGeom>
          <a:noFill/>
          <a:ln cap="flat" cmpd="sng" w="19050">
            <a:solidFill>
              <a:schemeClr val="dk2"/>
            </a:solidFill>
            <a:prstDash val="solid"/>
            <a:round/>
            <a:headEnd len="sm" w="sm" type="none"/>
            <a:tailEnd len="sm" w="sm" type="none"/>
          </a:ln>
        </p:spPr>
      </p:cxnSp>
      <p:sp>
        <p:nvSpPr>
          <p:cNvPr id="1881" name="Google Shape;1881;p265"/>
          <p:cNvSpPr/>
          <p:nvPr>
            <p:ph idx="6" type="pic"/>
          </p:nvPr>
        </p:nvSpPr>
        <p:spPr>
          <a:xfrm>
            <a:off x="6331684" y="2797651"/>
            <a:ext cx="1262400" cy="1262400"/>
          </a:xfrm>
          <a:prstGeom prst="ellipse">
            <a:avLst/>
          </a:prstGeom>
          <a:noFill/>
          <a:ln>
            <a:noFill/>
          </a:ln>
        </p:spPr>
      </p:sp>
      <p:sp>
        <p:nvSpPr>
          <p:cNvPr id="1882" name="Google Shape;1882;p265"/>
          <p:cNvSpPr txBox="1"/>
          <p:nvPr>
            <p:ph idx="7" type="title"/>
          </p:nvPr>
        </p:nvSpPr>
        <p:spPr>
          <a:xfrm>
            <a:off x="7910104" y="30125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83" name="Google Shape;1883;p265"/>
          <p:cNvSpPr txBox="1"/>
          <p:nvPr>
            <p:ph idx="8" type="title"/>
          </p:nvPr>
        </p:nvSpPr>
        <p:spPr>
          <a:xfrm>
            <a:off x="7910104" y="3322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84" name="Google Shape;1884;p265"/>
          <p:cNvSpPr txBox="1"/>
          <p:nvPr>
            <p:ph idx="9" type="title"/>
          </p:nvPr>
        </p:nvSpPr>
        <p:spPr>
          <a:xfrm>
            <a:off x="7910104" y="35609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1885" name="Google Shape;1885;p265"/>
          <p:cNvCxnSpPr/>
          <p:nvPr/>
        </p:nvCxnSpPr>
        <p:spPr>
          <a:xfrm>
            <a:off x="7752401" y="3075451"/>
            <a:ext cx="0" cy="707100"/>
          </a:xfrm>
          <a:prstGeom prst="straightConnector1">
            <a:avLst/>
          </a:prstGeom>
          <a:noFill/>
          <a:ln cap="flat" cmpd="sng" w="19050">
            <a:solidFill>
              <a:schemeClr val="dk2"/>
            </a:solidFill>
            <a:prstDash val="solid"/>
            <a:round/>
            <a:headEnd len="sm" w="sm" type="none"/>
            <a:tailEnd len="sm" w="sm" type="none"/>
          </a:ln>
        </p:spPr>
      </p:cxnSp>
      <p:sp>
        <p:nvSpPr>
          <p:cNvPr id="1886" name="Google Shape;1886;p265"/>
          <p:cNvSpPr/>
          <p:nvPr>
            <p:ph idx="13" type="pic"/>
          </p:nvPr>
        </p:nvSpPr>
        <p:spPr>
          <a:xfrm>
            <a:off x="6331684" y="4300175"/>
            <a:ext cx="1262400" cy="1262400"/>
          </a:xfrm>
          <a:prstGeom prst="ellipse">
            <a:avLst/>
          </a:prstGeom>
          <a:noFill/>
          <a:ln>
            <a:noFill/>
          </a:ln>
        </p:spPr>
      </p:sp>
      <p:sp>
        <p:nvSpPr>
          <p:cNvPr id="1887" name="Google Shape;1887;p265"/>
          <p:cNvSpPr txBox="1"/>
          <p:nvPr>
            <p:ph idx="14" type="title"/>
          </p:nvPr>
        </p:nvSpPr>
        <p:spPr>
          <a:xfrm>
            <a:off x="7910104" y="45150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88" name="Google Shape;1888;p265"/>
          <p:cNvSpPr txBox="1"/>
          <p:nvPr>
            <p:ph idx="15" type="title"/>
          </p:nvPr>
        </p:nvSpPr>
        <p:spPr>
          <a:xfrm>
            <a:off x="7910104" y="4825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1889" name="Google Shape;1889;p265"/>
          <p:cNvSpPr txBox="1"/>
          <p:nvPr>
            <p:ph idx="16" type="title"/>
          </p:nvPr>
        </p:nvSpPr>
        <p:spPr>
          <a:xfrm>
            <a:off x="7910104" y="5063437"/>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1890" name="Google Shape;1890;p265"/>
          <p:cNvCxnSpPr/>
          <p:nvPr/>
        </p:nvCxnSpPr>
        <p:spPr>
          <a:xfrm>
            <a:off x="7752401" y="4577975"/>
            <a:ext cx="0" cy="707100"/>
          </a:xfrm>
          <a:prstGeom prst="straightConnector1">
            <a:avLst/>
          </a:prstGeom>
          <a:noFill/>
          <a:ln cap="flat" cmpd="sng" w="19050">
            <a:solidFill>
              <a:schemeClr val="dk2"/>
            </a:solidFill>
            <a:prstDash val="solid"/>
            <a:round/>
            <a:headEnd len="sm" w="sm" type="none"/>
            <a:tailEnd len="sm" w="sm" type="none"/>
          </a:ln>
        </p:spPr>
      </p:cxnSp>
      <p:cxnSp>
        <p:nvCxnSpPr>
          <p:cNvPr id="1891" name="Google Shape;1891;p265"/>
          <p:cNvCxnSpPr/>
          <p:nvPr/>
        </p:nvCxnSpPr>
        <p:spPr>
          <a:xfrm>
            <a:off x="762000" y="5026329"/>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892" name="Shape 1892"/>
        <p:cNvGrpSpPr/>
        <p:nvPr/>
      </p:nvGrpSpPr>
      <p:grpSpPr>
        <a:xfrm>
          <a:off x="0" y="0"/>
          <a:ext cx="0" cy="0"/>
          <a:chOff x="0" y="0"/>
          <a:chExt cx="0" cy="0"/>
        </a:xfrm>
      </p:grpSpPr>
      <p:sp>
        <p:nvSpPr>
          <p:cNvPr id="1893" name="Google Shape;1893;p26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894" name="Google Shape;1894;p266"/>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895" name="Google Shape;1895;p26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896" name="Google Shape;1896;p26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144" name="Shape 144"/>
        <p:cNvGrpSpPr/>
        <p:nvPr/>
      </p:nvGrpSpPr>
      <p:grpSpPr>
        <a:xfrm>
          <a:off x="0" y="0"/>
          <a:ext cx="0" cy="0"/>
          <a:chOff x="0" y="0"/>
          <a:chExt cx="0" cy="0"/>
        </a:xfrm>
      </p:grpSpPr>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897" name="Shape 1897"/>
        <p:cNvGrpSpPr/>
        <p:nvPr/>
      </p:nvGrpSpPr>
      <p:grpSpPr>
        <a:xfrm>
          <a:off x="0" y="0"/>
          <a:ext cx="0" cy="0"/>
          <a:chOff x="0" y="0"/>
          <a:chExt cx="0" cy="0"/>
        </a:xfrm>
      </p:grpSpPr>
      <p:sp>
        <p:nvSpPr>
          <p:cNvPr id="1898" name="Google Shape;1898;p26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899" name="Google Shape;1899;p267"/>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900" name="Google Shape;1900;p26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01" name="Google Shape;1901;p26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902" name="Shape 1902"/>
        <p:cNvGrpSpPr/>
        <p:nvPr/>
      </p:nvGrpSpPr>
      <p:grpSpPr>
        <a:xfrm>
          <a:off x="0" y="0"/>
          <a:ext cx="0" cy="0"/>
          <a:chOff x="0" y="0"/>
          <a:chExt cx="0" cy="0"/>
        </a:xfrm>
      </p:grpSpPr>
      <p:sp>
        <p:nvSpPr>
          <p:cNvPr id="1903" name="Google Shape;1903;p26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04" name="Google Shape;1904;p268"/>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cxnSp>
        <p:nvCxnSpPr>
          <p:cNvPr id="1905" name="Google Shape;1905;p268"/>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906" name="Google Shape;1906;p268"/>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07" name="Google Shape;1907;p268"/>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08" name="Google Shape;1908;p268"/>
          <p:cNvSpPr txBox="1"/>
          <p:nvPr>
            <p:ph idx="4" type="subTitle"/>
          </p:nvPr>
        </p:nvSpPr>
        <p:spPr>
          <a:xfrm>
            <a:off x="796013" y="1970333"/>
            <a:ext cx="44856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909" name="Google Shape;1909;p268"/>
          <p:cNvSpPr txBox="1"/>
          <p:nvPr>
            <p:ph idx="5" type="subTitle"/>
          </p:nvPr>
        </p:nvSpPr>
        <p:spPr>
          <a:xfrm>
            <a:off x="6935300" y="1970333"/>
            <a:ext cx="44859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910" name="Google Shape;1910;p26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911" name="Shape 1911"/>
        <p:cNvGrpSpPr/>
        <p:nvPr/>
      </p:nvGrpSpPr>
      <p:grpSpPr>
        <a:xfrm>
          <a:off x="0" y="0"/>
          <a:ext cx="0" cy="0"/>
          <a:chOff x="0" y="0"/>
          <a:chExt cx="0" cy="0"/>
        </a:xfrm>
      </p:grpSpPr>
      <p:sp>
        <p:nvSpPr>
          <p:cNvPr id="1912" name="Google Shape;1912;p269"/>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13" name="Google Shape;1913;p269"/>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14" name="Google Shape;1914;p269"/>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915" name="Google Shape;1915;p269"/>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16" name="Google Shape;1916;p269"/>
          <p:cNvSpPr txBox="1"/>
          <p:nvPr>
            <p:ph idx="4" type="subTitle"/>
          </p:nvPr>
        </p:nvSpPr>
        <p:spPr>
          <a:xfrm>
            <a:off x="796013" y="3126633"/>
            <a:ext cx="44856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100"/>
              <a:buNone/>
              <a:defRPr b="1" sz="21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1917" name="Google Shape;1917;p269"/>
          <p:cNvSpPr txBox="1"/>
          <p:nvPr>
            <p:ph idx="5" type="subTitle"/>
          </p:nvPr>
        </p:nvSpPr>
        <p:spPr>
          <a:xfrm>
            <a:off x="6950677" y="3126633"/>
            <a:ext cx="4462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cxnSp>
        <p:nvCxnSpPr>
          <p:cNvPr id="1918" name="Google Shape;1918;p269"/>
          <p:cNvCxnSpPr/>
          <p:nvPr/>
        </p:nvCxnSpPr>
        <p:spPr>
          <a:xfrm>
            <a:off x="61001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919" name="Google Shape;1919;p26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920" name="Shape 1920"/>
        <p:cNvGrpSpPr/>
        <p:nvPr/>
      </p:nvGrpSpPr>
      <p:grpSpPr>
        <a:xfrm>
          <a:off x="0" y="0"/>
          <a:ext cx="0" cy="0"/>
          <a:chOff x="0" y="0"/>
          <a:chExt cx="0" cy="0"/>
        </a:xfrm>
      </p:grpSpPr>
      <p:sp>
        <p:nvSpPr>
          <p:cNvPr id="1921" name="Google Shape;1921;p27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22" name="Google Shape;1922;p270"/>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cxnSp>
        <p:nvCxnSpPr>
          <p:cNvPr id="1923" name="Google Shape;1923;p270"/>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924" name="Google Shape;1924;p270"/>
          <p:cNvCxnSpPr/>
          <p:nvPr/>
        </p:nvCxnSpPr>
        <p:spPr>
          <a:xfrm>
            <a:off x="42376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925" name="Google Shape;1925;p270"/>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26" name="Google Shape;1926;p270"/>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27" name="Google Shape;1927;p270"/>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28" name="Google Shape;1928;p270"/>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929" name="Google Shape;1929;p270"/>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930" name="Google Shape;1930;p270"/>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931" name="Google Shape;1931;p27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932" name="Shape 1932"/>
        <p:cNvGrpSpPr/>
        <p:nvPr/>
      </p:nvGrpSpPr>
      <p:grpSpPr>
        <a:xfrm>
          <a:off x="0" y="0"/>
          <a:ext cx="0" cy="0"/>
          <a:chOff x="0" y="0"/>
          <a:chExt cx="0" cy="0"/>
        </a:xfrm>
      </p:grpSpPr>
      <p:sp>
        <p:nvSpPr>
          <p:cNvPr id="1933" name="Google Shape;1933;p27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34" name="Google Shape;1934;p271"/>
          <p:cNvSpPr txBox="1"/>
          <p:nvPr>
            <p:ph idx="1" type="body"/>
          </p:nvPr>
        </p:nvSpPr>
        <p:spPr>
          <a:xfrm>
            <a:off x="762000"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35" name="Google Shape;1935;p271"/>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936" name="Google Shape;1936;p271"/>
          <p:cNvSpPr txBox="1"/>
          <p:nvPr>
            <p:ph idx="3" type="body"/>
          </p:nvPr>
        </p:nvSpPr>
        <p:spPr>
          <a:xfrm>
            <a:off x="4483600"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37" name="Google Shape;1937;p271"/>
          <p:cNvSpPr txBox="1"/>
          <p:nvPr>
            <p:ph idx="4" type="subTitle"/>
          </p:nvPr>
        </p:nvSpPr>
        <p:spPr>
          <a:xfrm>
            <a:off x="786267"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938" name="Google Shape;1938;p271"/>
          <p:cNvSpPr txBox="1"/>
          <p:nvPr>
            <p:ph idx="5" type="subTitle"/>
          </p:nvPr>
        </p:nvSpPr>
        <p:spPr>
          <a:xfrm>
            <a:off x="4495800"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939" name="Google Shape;1939;p271"/>
          <p:cNvSpPr txBox="1"/>
          <p:nvPr>
            <p:ph idx="6" type="body"/>
          </p:nvPr>
        </p:nvSpPr>
        <p:spPr>
          <a:xfrm>
            <a:off x="8169800"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40" name="Google Shape;1940;p271"/>
          <p:cNvSpPr txBox="1"/>
          <p:nvPr>
            <p:ph idx="7" type="subTitle"/>
          </p:nvPr>
        </p:nvSpPr>
        <p:spPr>
          <a:xfrm>
            <a:off x="8182000" y="31266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cxnSp>
        <p:nvCxnSpPr>
          <p:cNvPr id="1941" name="Google Shape;1941;p271"/>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942" name="Google Shape;1942;p271"/>
          <p:cNvCxnSpPr/>
          <p:nvPr/>
        </p:nvCxnSpPr>
        <p:spPr>
          <a:xfrm>
            <a:off x="42376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943" name="Google Shape;1943;p27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944" name="Shape 1944"/>
        <p:cNvGrpSpPr/>
        <p:nvPr/>
      </p:nvGrpSpPr>
      <p:grpSpPr>
        <a:xfrm>
          <a:off x="0" y="0"/>
          <a:ext cx="0" cy="0"/>
          <a:chOff x="0" y="0"/>
          <a:chExt cx="0" cy="0"/>
        </a:xfrm>
      </p:grpSpPr>
      <p:sp>
        <p:nvSpPr>
          <p:cNvPr id="1945" name="Google Shape;1945;p272"/>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6" name="Google Shape;1946;p272"/>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7" name="Google Shape;1947;p272"/>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8" name="Google Shape;1948;p27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49" name="Google Shape;1949;p272"/>
          <p:cNvSpPr txBox="1"/>
          <p:nvPr>
            <p:ph idx="1"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50" name="Google Shape;1950;p272"/>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951" name="Google Shape;1951;p272"/>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52" name="Google Shape;1952;p272"/>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953" name="Google Shape;1953;p272"/>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954" name="Google Shape;1954;p272"/>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955" name="Google Shape;1955;p272"/>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956" name="Google Shape;1956;p27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957" name="Shape 1957"/>
        <p:cNvGrpSpPr/>
        <p:nvPr/>
      </p:nvGrpSpPr>
      <p:grpSpPr>
        <a:xfrm>
          <a:off x="0" y="0"/>
          <a:ext cx="0" cy="0"/>
          <a:chOff x="0" y="0"/>
          <a:chExt cx="0" cy="0"/>
        </a:xfrm>
      </p:grpSpPr>
      <p:sp>
        <p:nvSpPr>
          <p:cNvPr id="1958" name="Google Shape;1958;p27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59" name="Google Shape;1959;p273"/>
          <p:cNvSpPr/>
          <p:nvPr/>
        </p:nvSpPr>
        <p:spPr>
          <a:xfrm>
            <a:off x="6025733" y="1825633"/>
            <a:ext cx="5556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60" name="Google Shape;1960;p273"/>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61" name="Google Shape;1961;p273"/>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62" name="Google Shape;1962;p273"/>
          <p:cNvSpPr txBox="1"/>
          <p:nvPr>
            <p:ph idx="3"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400"/>
              <a:buNone/>
              <a:defRPr sz="2400"/>
            </a:lvl2pPr>
            <a:lvl3pPr lvl="2" algn="l">
              <a:lnSpc>
                <a:spcPct val="90000"/>
              </a:lnSpc>
              <a:spcBef>
                <a:spcPts val="500"/>
              </a:spcBef>
              <a:spcAft>
                <a:spcPts val="0"/>
              </a:spcAft>
              <a:buSzPts val="2400"/>
              <a:buNone/>
              <a:defRPr sz="2400"/>
            </a:lvl3pPr>
            <a:lvl4pPr lvl="3" algn="l">
              <a:lnSpc>
                <a:spcPct val="90000"/>
              </a:lnSpc>
              <a:spcBef>
                <a:spcPts val="500"/>
              </a:spcBef>
              <a:spcAft>
                <a:spcPts val="0"/>
              </a:spcAft>
              <a:buSzPts val="2400"/>
              <a:buNone/>
              <a:defRPr sz="2400"/>
            </a:lvl4pPr>
            <a:lvl5pPr lvl="4" algn="l">
              <a:lnSpc>
                <a:spcPct val="90000"/>
              </a:lnSpc>
              <a:spcBef>
                <a:spcPts val="500"/>
              </a:spcBef>
              <a:spcAft>
                <a:spcPts val="0"/>
              </a:spcAft>
              <a:buSzPts val="2400"/>
              <a:buNone/>
              <a:defRPr sz="2400"/>
            </a:lvl5pPr>
            <a:lvl6pPr lvl="5" algn="l">
              <a:lnSpc>
                <a:spcPct val="90000"/>
              </a:lnSpc>
              <a:spcBef>
                <a:spcPts val="500"/>
              </a:spcBef>
              <a:spcAft>
                <a:spcPts val="0"/>
              </a:spcAft>
              <a:buSzPts val="2400"/>
              <a:buNone/>
              <a:defRPr sz="2400"/>
            </a:lvl6pPr>
            <a:lvl7pPr lvl="6" algn="l">
              <a:lnSpc>
                <a:spcPct val="90000"/>
              </a:lnSpc>
              <a:spcBef>
                <a:spcPts val="500"/>
              </a:spcBef>
              <a:spcAft>
                <a:spcPts val="0"/>
              </a:spcAft>
              <a:buSzPts val="2400"/>
              <a:buNone/>
              <a:defRPr sz="2400"/>
            </a:lvl7pPr>
            <a:lvl8pPr lvl="7" algn="l">
              <a:lnSpc>
                <a:spcPct val="90000"/>
              </a:lnSpc>
              <a:spcBef>
                <a:spcPts val="500"/>
              </a:spcBef>
              <a:spcAft>
                <a:spcPts val="0"/>
              </a:spcAft>
              <a:buSzPts val="2400"/>
              <a:buNone/>
              <a:defRPr sz="2400"/>
            </a:lvl8pPr>
            <a:lvl9pPr lvl="8" algn="l">
              <a:lnSpc>
                <a:spcPct val="90000"/>
              </a:lnSpc>
              <a:spcBef>
                <a:spcPts val="500"/>
              </a:spcBef>
              <a:spcAft>
                <a:spcPts val="0"/>
              </a:spcAft>
              <a:buSzPts val="2400"/>
              <a:buNone/>
              <a:defRPr sz="2400"/>
            </a:lvl9pPr>
          </a:lstStyle>
          <a:p/>
        </p:txBody>
      </p:sp>
      <p:sp>
        <p:nvSpPr>
          <p:cNvPr id="1963" name="Google Shape;1963;p27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964" name="Shape 1964"/>
        <p:cNvGrpSpPr/>
        <p:nvPr/>
      </p:nvGrpSpPr>
      <p:grpSpPr>
        <a:xfrm>
          <a:off x="0" y="0"/>
          <a:ext cx="0" cy="0"/>
          <a:chOff x="0" y="0"/>
          <a:chExt cx="0" cy="0"/>
        </a:xfrm>
      </p:grpSpPr>
      <p:sp>
        <p:nvSpPr>
          <p:cNvPr id="1965" name="Google Shape;1965;p27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66" name="Google Shape;1966;p274"/>
          <p:cNvSpPr/>
          <p:nvPr/>
        </p:nvSpPr>
        <p:spPr>
          <a:xfrm>
            <a:off x="609600" y="1825633"/>
            <a:ext cx="5556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67" name="Google Shape;1967;p274"/>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68" name="Google Shape;1968;p274"/>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69" name="Google Shape;1969;p274"/>
          <p:cNvSpPr txBox="1"/>
          <p:nvPr>
            <p:ph idx="3"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970" name="Google Shape;1970;p27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971" name="Shape 1971"/>
        <p:cNvGrpSpPr/>
        <p:nvPr/>
      </p:nvGrpSpPr>
      <p:grpSpPr>
        <a:xfrm>
          <a:off x="0" y="0"/>
          <a:ext cx="0" cy="0"/>
          <a:chOff x="0" y="0"/>
          <a:chExt cx="0" cy="0"/>
        </a:xfrm>
      </p:grpSpPr>
      <p:sp>
        <p:nvSpPr>
          <p:cNvPr id="1972" name="Google Shape;1972;p275"/>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3" name="Google Shape;1973;p27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74" name="Google Shape;1974;p275"/>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75" name="Google Shape;1975;p275"/>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976" name="Google Shape;1976;p27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977" name="Shape 1977"/>
        <p:cNvGrpSpPr/>
        <p:nvPr/>
      </p:nvGrpSpPr>
      <p:grpSpPr>
        <a:xfrm>
          <a:off x="0" y="0"/>
          <a:ext cx="0" cy="0"/>
          <a:chOff x="0" y="0"/>
          <a:chExt cx="0" cy="0"/>
        </a:xfrm>
      </p:grpSpPr>
      <p:sp>
        <p:nvSpPr>
          <p:cNvPr id="1978" name="Google Shape;1978;p276"/>
          <p:cNvSpPr/>
          <p:nvPr/>
        </p:nvSpPr>
        <p:spPr>
          <a:xfrm>
            <a:off x="6163100" y="4147599"/>
            <a:ext cx="5415900" cy="21057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9" name="Google Shape;1979;p276"/>
          <p:cNvSpPr/>
          <p:nvPr/>
        </p:nvSpPr>
        <p:spPr>
          <a:xfrm>
            <a:off x="609600" y="4147599"/>
            <a:ext cx="5415900" cy="21057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0" name="Google Shape;1980;p276"/>
          <p:cNvSpPr/>
          <p:nvPr/>
        </p:nvSpPr>
        <p:spPr>
          <a:xfrm>
            <a:off x="6163100" y="1825633"/>
            <a:ext cx="5415900" cy="21057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1" name="Google Shape;1981;p276"/>
          <p:cNvSpPr/>
          <p:nvPr/>
        </p:nvSpPr>
        <p:spPr>
          <a:xfrm>
            <a:off x="609600" y="1825633"/>
            <a:ext cx="5415900" cy="21057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2" name="Google Shape;1982;p27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83" name="Google Shape;1983;p276"/>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984" name="Google Shape;1984;p276"/>
          <p:cNvSpPr txBox="1"/>
          <p:nvPr>
            <p:ph idx="2" type="subTitle"/>
          </p:nvPr>
        </p:nvSpPr>
        <p:spPr>
          <a:xfrm>
            <a:off x="764900" y="1988833"/>
            <a:ext cx="5112000"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1985" name="Google Shape;1985;p276"/>
          <p:cNvSpPr txBox="1"/>
          <p:nvPr>
            <p:ph idx="3" type="subTitle"/>
          </p:nvPr>
        </p:nvSpPr>
        <p:spPr>
          <a:xfrm>
            <a:off x="6315100" y="1988833"/>
            <a:ext cx="5112000"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1986" name="Google Shape;1986;p276"/>
          <p:cNvSpPr txBox="1"/>
          <p:nvPr>
            <p:ph idx="4" type="subTitle"/>
          </p:nvPr>
        </p:nvSpPr>
        <p:spPr>
          <a:xfrm>
            <a:off x="764900" y="4302068"/>
            <a:ext cx="5112000"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1987" name="Google Shape;1987;p276"/>
          <p:cNvSpPr txBox="1"/>
          <p:nvPr>
            <p:ph idx="5" type="subTitle"/>
          </p:nvPr>
        </p:nvSpPr>
        <p:spPr>
          <a:xfrm>
            <a:off x="6315100" y="4302068"/>
            <a:ext cx="5112000"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1988" name="Google Shape;1988;p27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w/ No Logo">
  <p:cSld name="BLANK_1">
    <p:spTree>
      <p:nvGrpSpPr>
        <p:cNvPr id="145" name="Shape 145"/>
        <p:cNvGrpSpPr/>
        <p:nvPr/>
      </p:nvGrpSpPr>
      <p:grpSpPr>
        <a:xfrm>
          <a:off x="0" y="0"/>
          <a:ext cx="0" cy="0"/>
          <a:chOff x="0" y="0"/>
          <a:chExt cx="0" cy="0"/>
        </a:xfrm>
      </p:grpSpPr>
      <p:sp>
        <p:nvSpPr>
          <p:cNvPr id="146" name="Google Shape;146;p28"/>
          <p:cNvSpPr/>
          <p:nvPr/>
        </p:nvSpPr>
        <p:spPr>
          <a:xfrm>
            <a:off x="283750" y="6184075"/>
            <a:ext cx="1634100" cy="52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989" name="Shape 1989"/>
        <p:cNvGrpSpPr/>
        <p:nvPr/>
      </p:nvGrpSpPr>
      <p:grpSpPr>
        <a:xfrm>
          <a:off x="0" y="0"/>
          <a:ext cx="0" cy="0"/>
          <a:chOff x="0" y="0"/>
          <a:chExt cx="0" cy="0"/>
        </a:xfrm>
      </p:grpSpPr>
      <p:sp>
        <p:nvSpPr>
          <p:cNvPr id="1990" name="Google Shape;1990;p277"/>
          <p:cNvSpPr txBox="1"/>
          <p:nvPr>
            <p:ph type="title"/>
          </p:nvPr>
        </p:nvSpPr>
        <p:spPr>
          <a:xfrm>
            <a:off x="1676395" y="535625"/>
            <a:ext cx="88392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91" name="Google Shape;1991;p27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992" name="Shape 1992"/>
        <p:cNvGrpSpPr/>
        <p:nvPr/>
      </p:nvGrpSpPr>
      <p:grpSpPr>
        <a:xfrm>
          <a:off x="0" y="0"/>
          <a:ext cx="0" cy="0"/>
          <a:chOff x="0" y="0"/>
          <a:chExt cx="0" cy="0"/>
        </a:xfrm>
      </p:grpSpPr>
      <p:sp>
        <p:nvSpPr>
          <p:cNvPr id="1993" name="Google Shape;1993;p278"/>
          <p:cNvSpPr txBox="1"/>
          <p:nvPr>
            <p:ph type="title"/>
          </p:nvPr>
        </p:nvSpPr>
        <p:spPr>
          <a:xfrm>
            <a:off x="1676395" y="535625"/>
            <a:ext cx="88392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94" name="Google Shape;1994;p27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rgbClr val="FF3621"/>
        </a:solidFill>
      </p:bgPr>
    </p:bg>
    <p:spTree>
      <p:nvGrpSpPr>
        <p:cNvPr id="1995" name="Shape 1995"/>
        <p:cNvGrpSpPr/>
        <p:nvPr/>
      </p:nvGrpSpPr>
      <p:grpSpPr>
        <a:xfrm>
          <a:off x="0" y="0"/>
          <a:ext cx="0" cy="0"/>
          <a:chOff x="0" y="0"/>
          <a:chExt cx="0" cy="0"/>
        </a:xfrm>
      </p:grpSpPr>
      <p:sp>
        <p:nvSpPr>
          <p:cNvPr id="1996" name="Google Shape;1996;p279"/>
          <p:cNvSpPr txBox="1"/>
          <p:nvPr>
            <p:ph type="title"/>
          </p:nvPr>
        </p:nvSpPr>
        <p:spPr>
          <a:xfrm>
            <a:off x="1676395" y="535625"/>
            <a:ext cx="8839200" cy="5712900"/>
          </a:xfrm>
          <a:prstGeom prst="rect">
            <a:avLst/>
          </a:prstGeom>
          <a:noFill/>
          <a:ln>
            <a:noFill/>
          </a:ln>
          <a:effectLst>
            <a:outerShdw blurRad="28575" rotWithShape="0" algn="bl">
              <a:schemeClr val="accent1">
                <a:alpha val="23920"/>
              </a:schemeClr>
            </a:outerShdw>
          </a:effectLst>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97" name="Google Shape;1997;p27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998" name="Google Shape;1998;p279"/>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DM Sans"/>
                <a:ea typeface="DM Sans"/>
                <a:cs typeface="DM Sans"/>
                <a:sym typeface="DM Sans"/>
              </a:rPr>
              <a:t>©2022 Databricks Inc. — All rights reserved</a:t>
            </a:r>
            <a:endParaRPr b="0" i="0" sz="11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999" name="Shape 1999"/>
        <p:cNvGrpSpPr/>
        <p:nvPr/>
      </p:nvGrpSpPr>
      <p:grpSpPr>
        <a:xfrm>
          <a:off x="0" y="0"/>
          <a:ext cx="0" cy="0"/>
          <a:chOff x="0" y="0"/>
          <a:chExt cx="0" cy="0"/>
        </a:xfrm>
      </p:grpSpPr>
      <p:sp>
        <p:nvSpPr>
          <p:cNvPr id="2000" name="Google Shape;2000;p28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001" name="Google Shape;2001;p280"/>
          <p:cNvSpPr/>
          <p:nvPr/>
        </p:nvSpPr>
        <p:spPr>
          <a:xfrm>
            <a:off x="112282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2" name="Google Shape;2002;p28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03" name="Google Shape;2003;p280"/>
          <p:cNvSpPr/>
          <p:nvPr/>
        </p:nvSpPr>
        <p:spPr>
          <a:xfrm>
            <a:off x="10207767" y="0"/>
            <a:ext cx="1989600" cy="1989600"/>
          </a:xfrm>
          <a:prstGeom prst="ellips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4" name="Google Shape;2004;p280"/>
          <p:cNvSpPr/>
          <p:nvPr/>
        </p:nvSpPr>
        <p:spPr>
          <a:xfrm rot="10800000">
            <a:off x="10207767"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5" name="Google Shape;2005;p280"/>
          <p:cNvSpPr/>
          <p:nvPr/>
        </p:nvSpPr>
        <p:spPr>
          <a:xfrm>
            <a:off x="11228267" y="3283200"/>
            <a:ext cx="975600" cy="975600"/>
          </a:xfrm>
          <a:prstGeom prst="rect">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6" name="Google Shape;2006;p280"/>
          <p:cNvSpPr/>
          <p:nvPr/>
        </p:nvSpPr>
        <p:spPr>
          <a:xfrm rot="-5400000">
            <a:off x="11219767"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7" name="Google Shape;2007;p280"/>
          <p:cNvSpPr/>
          <p:nvPr/>
        </p:nvSpPr>
        <p:spPr>
          <a:xfrm>
            <a:off x="8241900"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8" name="Google Shape;2008;p280"/>
          <p:cNvSpPr/>
          <p:nvPr/>
        </p:nvSpPr>
        <p:spPr>
          <a:xfrm>
            <a:off x="8871100" y="5767200"/>
            <a:ext cx="481200" cy="481200"/>
          </a:xfrm>
          <a:prstGeom prst="ellipse">
            <a:avLst/>
          </a:prstGeom>
          <a:solidFill>
            <a:srgbClr val="FF695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9" name="Google Shape;2009;p280"/>
          <p:cNvSpPr/>
          <p:nvPr/>
        </p:nvSpPr>
        <p:spPr>
          <a:xfrm>
            <a:off x="9971233"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010" name="Shape 2010"/>
        <p:cNvGrpSpPr/>
        <p:nvPr/>
      </p:nvGrpSpPr>
      <p:grpSpPr>
        <a:xfrm>
          <a:off x="0" y="0"/>
          <a:ext cx="0" cy="0"/>
          <a:chOff x="0" y="0"/>
          <a:chExt cx="0" cy="0"/>
        </a:xfrm>
      </p:grpSpPr>
      <p:sp>
        <p:nvSpPr>
          <p:cNvPr id="2011" name="Google Shape;2011;p28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012" name="Google Shape;2012;p281"/>
          <p:cNvSpPr/>
          <p:nvPr/>
        </p:nvSpPr>
        <p:spPr>
          <a:xfrm>
            <a:off x="102526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3" name="Google Shape;2013;p28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14" name="Google Shape;2014;p281"/>
          <p:cNvSpPr/>
          <p:nvPr/>
        </p:nvSpPr>
        <p:spPr>
          <a:xfrm>
            <a:off x="10207767"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5" name="Google Shape;2015;p281"/>
          <p:cNvSpPr/>
          <p:nvPr/>
        </p:nvSpPr>
        <p:spPr>
          <a:xfrm rot="-5400000">
            <a:off x="10207767"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6" name="Google Shape;2016;p281"/>
          <p:cNvSpPr/>
          <p:nvPr/>
        </p:nvSpPr>
        <p:spPr>
          <a:xfrm>
            <a:off x="11228267"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7" name="Google Shape;2017;p281"/>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8" name="Google Shape;2018;p281"/>
          <p:cNvSpPr/>
          <p:nvPr/>
        </p:nvSpPr>
        <p:spPr>
          <a:xfrm>
            <a:off x="9726567" y="5767200"/>
            <a:ext cx="481200" cy="481200"/>
          </a:xfrm>
          <a:prstGeom prst="rect">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9" name="Google Shape;2019;p281"/>
          <p:cNvSpPr/>
          <p:nvPr/>
        </p:nvSpPr>
        <p:spPr>
          <a:xfrm>
            <a:off x="8871100" y="494400"/>
            <a:ext cx="481200" cy="481200"/>
          </a:xfrm>
          <a:prstGeom prst="ellipse">
            <a:avLst/>
          </a:prstGeom>
          <a:solidFill>
            <a:srgbClr val="FF9E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0" name="Google Shape;2020;p281"/>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021" name="Shape 2021"/>
        <p:cNvGrpSpPr/>
        <p:nvPr/>
      </p:nvGrpSpPr>
      <p:grpSpPr>
        <a:xfrm>
          <a:off x="0" y="0"/>
          <a:ext cx="0" cy="0"/>
          <a:chOff x="0" y="0"/>
          <a:chExt cx="0" cy="0"/>
        </a:xfrm>
      </p:grpSpPr>
      <p:sp>
        <p:nvSpPr>
          <p:cNvPr id="2022" name="Google Shape;2022;p28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023" name="Google Shape;2023;p282"/>
          <p:cNvSpPr/>
          <p:nvPr/>
        </p:nvSpPr>
        <p:spPr>
          <a:xfrm>
            <a:off x="10222833"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4" name="Google Shape;2024;p282"/>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5" name="Google Shape;2025;p28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26" name="Google Shape;2026;p282"/>
          <p:cNvSpPr/>
          <p:nvPr/>
        </p:nvSpPr>
        <p:spPr>
          <a:xfrm rot="10800000">
            <a:off x="10205084"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7" name="Google Shape;2027;p282"/>
          <p:cNvSpPr/>
          <p:nvPr/>
        </p:nvSpPr>
        <p:spPr>
          <a:xfrm rot="-5400000">
            <a:off x="10207767"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8" name="Google Shape;2028;p282"/>
          <p:cNvSpPr/>
          <p:nvPr/>
        </p:nvSpPr>
        <p:spPr>
          <a:xfrm rot="-5400000">
            <a:off x="8289639"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2029" name="Google Shape;2029;p282"/>
          <p:cNvSpPr/>
          <p:nvPr/>
        </p:nvSpPr>
        <p:spPr>
          <a:xfrm>
            <a:off x="11718481" y="5767200"/>
            <a:ext cx="481200" cy="481200"/>
          </a:xfrm>
          <a:prstGeom prst="rect">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0" name="Google Shape;2030;p282"/>
          <p:cNvSpPr/>
          <p:nvPr/>
        </p:nvSpPr>
        <p:spPr>
          <a:xfrm>
            <a:off x="9726567" y="535633"/>
            <a:ext cx="481200" cy="481200"/>
          </a:xfrm>
          <a:prstGeom prst="ellips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1" name="Google Shape;2031;p282"/>
          <p:cNvSpPr/>
          <p:nvPr/>
        </p:nvSpPr>
        <p:spPr>
          <a:xfrm rot="10800000">
            <a:off x="10205084"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2" name="Google Shape;2032;p282"/>
          <p:cNvSpPr/>
          <p:nvPr/>
        </p:nvSpPr>
        <p:spPr>
          <a:xfrm rot="-5400000">
            <a:off x="10205084"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2033" name="Google Shape;2033;p282"/>
          <p:cNvCxnSpPr/>
          <p:nvPr/>
        </p:nvCxnSpPr>
        <p:spPr>
          <a:xfrm>
            <a:off x="113749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034" name="Google Shape;2034;p282"/>
          <p:cNvCxnSpPr/>
          <p:nvPr/>
        </p:nvCxnSpPr>
        <p:spPr>
          <a:xfrm>
            <a:off x="11540867"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035" name="Google Shape;2035;p282"/>
          <p:cNvCxnSpPr/>
          <p:nvPr/>
        </p:nvCxnSpPr>
        <p:spPr>
          <a:xfrm>
            <a:off x="1170680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036" name="Google Shape;2036;p282"/>
          <p:cNvCxnSpPr/>
          <p:nvPr/>
        </p:nvCxnSpPr>
        <p:spPr>
          <a:xfrm>
            <a:off x="118727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037" name="Google Shape;2037;p282"/>
          <p:cNvCxnSpPr/>
          <p:nvPr/>
        </p:nvCxnSpPr>
        <p:spPr>
          <a:xfrm>
            <a:off x="12038667"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038" name="Shape 2038"/>
        <p:cNvGrpSpPr/>
        <p:nvPr/>
      </p:nvGrpSpPr>
      <p:grpSpPr>
        <a:xfrm>
          <a:off x="0" y="0"/>
          <a:ext cx="0" cy="0"/>
          <a:chOff x="0" y="0"/>
          <a:chExt cx="0" cy="0"/>
        </a:xfrm>
      </p:grpSpPr>
      <p:sp>
        <p:nvSpPr>
          <p:cNvPr id="2039" name="Google Shape;2039;p28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040" name="Google Shape;2040;p283"/>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1" name="Google Shape;2041;p28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42" name="Google Shape;2042;p283"/>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3" name="Google Shape;2043;p283"/>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4" name="Google Shape;2044;p283"/>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5" name="Google Shape;2045;p283"/>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2046" name="Google Shape;2046;p283"/>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7" name="Google Shape;2047;p283"/>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8" name="Google Shape;2048;p283"/>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rgbClr val="FF3621"/>
        </a:solidFill>
      </p:bgPr>
    </p:bg>
    <p:spTree>
      <p:nvGrpSpPr>
        <p:cNvPr id="2049" name="Shape 2049"/>
        <p:cNvGrpSpPr/>
        <p:nvPr/>
      </p:nvGrpSpPr>
      <p:grpSpPr>
        <a:xfrm>
          <a:off x="0" y="0"/>
          <a:ext cx="0" cy="0"/>
          <a:chOff x="0" y="0"/>
          <a:chExt cx="0" cy="0"/>
        </a:xfrm>
      </p:grpSpPr>
      <p:sp>
        <p:nvSpPr>
          <p:cNvPr id="2050" name="Google Shape;2050;p284"/>
          <p:cNvSpPr txBox="1"/>
          <p:nvPr>
            <p:ph type="title"/>
          </p:nvPr>
        </p:nvSpPr>
        <p:spPr>
          <a:xfrm>
            <a:off x="749433" y="535633"/>
            <a:ext cx="8880300" cy="5712900"/>
          </a:xfrm>
          <a:prstGeom prst="rect">
            <a:avLst/>
          </a:prstGeom>
          <a:noFill/>
          <a:ln>
            <a:noFill/>
          </a:ln>
          <a:effectLst>
            <a:outerShdw blurRad="28575" rotWithShape="0" algn="bl">
              <a:srgbClr val="000000">
                <a:alpha val="23920"/>
              </a:srgbClr>
            </a:outerShdw>
          </a:effectLst>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051" name="Google Shape;2051;p284"/>
          <p:cNvSpPr/>
          <p:nvPr/>
        </p:nvSpPr>
        <p:spPr>
          <a:xfrm>
            <a:off x="102526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2" name="Google Shape;2052;p28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53" name="Google Shape;2053;p284"/>
          <p:cNvSpPr/>
          <p:nvPr/>
        </p:nvSpPr>
        <p:spPr>
          <a:xfrm>
            <a:off x="10207767"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4" name="Google Shape;2054;p284"/>
          <p:cNvSpPr/>
          <p:nvPr/>
        </p:nvSpPr>
        <p:spPr>
          <a:xfrm rot="-5400000">
            <a:off x="10207767" y="0"/>
            <a:ext cx="1989600" cy="1989600"/>
          </a:xfrm>
          <a:prstGeom prst="rtTriangle">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5" name="Google Shape;2055;p284"/>
          <p:cNvSpPr/>
          <p:nvPr/>
        </p:nvSpPr>
        <p:spPr>
          <a:xfrm>
            <a:off x="11228267"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6" name="Google Shape;2056;p284"/>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7" name="Google Shape;2057;p284"/>
          <p:cNvSpPr/>
          <p:nvPr/>
        </p:nvSpPr>
        <p:spPr>
          <a:xfrm>
            <a:off x="9726567"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8" name="Google Shape;2058;p284"/>
          <p:cNvSpPr/>
          <p:nvPr/>
        </p:nvSpPr>
        <p:spPr>
          <a:xfrm>
            <a:off x="8871100"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9" name="Google Shape;2059;p284"/>
          <p:cNvSpPr/>
          <p:nvPr/>
        </p:nvSpPr>
        <p:spPr>
          <a:xfrm>
            <a:off x="10202400" y="4258800"/>
            <a:ext cx="1989600" cy="1989600"/>
          </a:xfrm>
          <a:prstGeom prst="arc">
            <a:avLst>
              <a:gd fmla="val 16200000" name="adj1"/>
              <a:gd fmla="val 0" name="adj2"/>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0" name="Google Shape;2060;p284"/>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DM Sans"/>
                <a:ea typeface="DM Sans"/>
                <a:cs typeface="DM Sans"/>
                <a:sym typeface="DM Sans"/>
              </a:rPr>
              <a:t>©2022 Databricks Inc. — All rights reserved</a:t>
            </a:r>
            <a:endParaRPr b="0" i="0" sz="11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061" name="Shape 2061"/>
        <p:cNvGrpSpPr/>
        <p:nvPr/>
      </p:nvGrpSpPr>
      <p:grpSpPr>
        <a:xfrm>
          <a:off x="0" y="0"/>
          <a:ext cx="0" cy="0"/>
          <a:chOff x="0" y="0"/>
          <a:chExt cx="0" cy="0"/>
        </a:xfrm>
      </p:grpSpPr>
      <p:sp>
        <p:nvSpPr>
          <p:cNvPr id="2062" name="Google Shape;2062;p28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063" name="Google Shape;2063;p285"/>
          <p:cNvSpPr/>
          <p:nvPr/>
        </p:nvSpPr>
        <p:spPr>
          <a:xfrm>
            <a:off x="10222833" y="19896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4" name="Google Shape;2064;p285"/>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5" name="Google Shape;2065;p28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66" name="Google Shape;2066;p285"/>
          <p:cNvSpPr/>
          <p:nvPr/>
        </p:nvSpPr>
        <p:spPr>
          <a:xfrm rot="10800000">
            <a:off x="10205084"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7" name="Google Shape;2067;p285"/>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8" name="Google Shape;2068;p285"/>
          <p:cNvSpPr/>
          <p:nvPr/>
        </p:nvSpPr>
        <p:spPr>
          <a:xfrm rot="-5400000">
            <a:off x="8289639" y="33"/>
            <a:ext cx="480300" cy="480300"/>
          </a:xfrm>
          <a:prstGeom prst="rtTriangle">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2069" name="Google Shape;2069;p285"/>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0" name="Google Shape;2070;p285"/>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1" name="Google Shape;2071;p285"/>
          <p:cNvSpPr/>
          <p:nvPr/>
        </p:nvSpPr>
        <p:spPr>
          <a:xfrm rot="10800000">
            <a:off x="10205084"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2" name="Google Shape;2072;p285"/>
          <p:cNvSpPr/>
          <p:nvPr/>
        </p:nvSpPr>
        <p:spPr>
          <a:xfrm rot="-5400000">
            <a:off x="10205084"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073" name="Shape 2073"/>
        <p:cNvGrpSpPr/>
        <p:nvPr/>
      </p:nvGrpSpPr>
      <p:grpSpPr>
        <a:xfrm>
          <a:off x="0" y="0"/>
          <a:ext cx="0" cy="0"/>
          <a:chOff x="0" y="0"/>
          <a:chExt cx="0" cy="0"/>
        </a:xfrm>
      </p:grpSpPr>
      <p:sp>
        <p:nvSpPr>
          <p:cNvPr id="2074" name="Google Shape;2074;p286"/>
          <p:cNvSpPr/>
          <p:nvPr/>
        </p:nvSpPr>
        <p:spPr>
          <a:xfrm>
            <a:off x="3021967" y="2819733"/>
            <a:ext cx="6145024" cy="974022"/>
          </a:xfrm>
          <a:prstGeom prst="rect">
            <a:avLst/>
          </a:prstGeom>
          <a:noFill/>
          <a:ln>
            <a:noFill/>
          </a:ln>
        </p:spPr>
      </p:sp>
      <p:sp>
        <p:nvSpPr>
          <p:cNvPr id="2075" name="Google Shape;2075;p28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147" name="Shape 147"/>
        <p:cNvGrpSpPr/>
        <p:nvPr/>
      </p:nvGrpSpPr>
      <p:grpSpPr>
        <a:xfrm>
          <a:off x="0" y="0"/>
          <a:ext cx="0" cy="0"/>
          <a:chOff x="0" y="0"/>
          <a:chExt cx="0" cy="0"/>
        </a:xfrm>
      </p:grpSpPr>
      <p:pic>
        <p:nvPicPr>
          <p:cNvPr descr="A close up of a logo&#10;&#10;Description automatically generated" id="148" name="Google Shape;148;p29"/>
          <p:cNvPicPr preferRelativeResize="0"/>
          <p:nvPr/>
        </p:nvPicPr>
        <p:blipFill rotWithShape="1">
          <a:blip r:embed="rId2">
            <a:alphaModFix amt="50000"/>
          </a:blip>
          <a:srcRect b="0" l="0" r="14273" t="0"/>
          <a:stretch/>
        </p:blipFill>
        <p:spPr>
          <a:xfrm>
            <a:off x="1739900" y="0"/>
            <a:ext cx="10452101" cy="6858000"/>
          </a:xfrm>
          <a:prstGeom prst="rect">
            <a:avLst/>
          </a:prstGeom>
          <a:noFill/>
          <a:ln>
            <a:noFill/>
          </a:ln>
        </p:spPr>
      </p:pic>
      <p:sp>
        <p:nvSpPr>
          <p:cNvPr id="149" name="Google Shape;149;p29"/>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4000"/>
              <a:buFont typeface="Barlow"/>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076" name="Shape 2076"/>
        <p:cNvGrpSpPr/>
        <p:nvPr/>
      </p:nvGrpSpPr>
      <p:grpSpPr>
        <a:xfrm>
          <a:off x="0" y="0"/>
          <a:ext cx="0" cy="0"/>
          <a:chOff x="0" y="0"/>
          <a:chExt cx="0" cy="0"/>
        </a:xfrm>
      </p:grpSpPr>
      <p:sp>
        <p:nvSpPr>
          <p:cNvPr id="2077" name="Google Shape;2077;p287"/>
          <p:cNvSpPr/>
          <p:nvPr/>
        </p:nvSpPr>
        <p:spPr>
          <a:xfrm>
            <a:off x="3021951" y="2819748"/>
            <a:ext cx="6145026" cy="977544"/>
          </a:xfrm>
          <a:prstGeom prst="rect">
            <a:avLst/>
          </a:prstGeom>
          <a:noFill/>
          <a:ln>
            <a:noFill/>
          </a:ln>
        </p:spPr>
      </p:sp>
      <p:sp>
        <p:nvSpPr>
          <p:cNvPr id="2078" name="Google Shape;2078;p28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1">
  <p:cSld name="OBJECT_2_1_1_2_1_1_1_2_1">
    <p:spTree>
      <p:nvGrpSpPr>
        <p:cNvPr id="2079" name="Shape 2079"/>
        <p:cNvGrpSpPr/>
        <p:nvPr/>
      </p:nvGrpSpPr>
      <p:grpSpPr>
        <a:xfrm>
          <a:off x="0" y="0"/>
          <a:ext cx="0" cy="0"/>
          <a:chOff x="0" y="0"/>
          <a:chExt cx="0" cy="0"/>
        </a:xfrm>
      </p:grpSpPr>
      <p:sp>
        <p:nvSpPr>
          <p:cNvPr id="2080" name="Google Shape;2080;p28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81" name="Google Shape;2081;p288"/>
          <p:cNvSpPr/>
          <p:nvPr/>
        </p:nvSpPr>
        <p:spPr>
          <a:xfrm>
            <a:off x="3111253" y="2495925"/>
            <a:ext cx="5966509" cy="1652211"/>
          </a:xfrm>
          <a:prstGeom prst="rect">
            <a:avLst/>
          </a:prstGeom>
          <a:noFill/>
          <a:ln>
            <a:noFill/>
          </a:ln>
        </p:spPr>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1">
  <p:cSld name="OBJECT_2_1_1_2_1_1_1_1_2_1">
    <p:bg>
      <p:bgPr>
        <a:solidFill>
          <a:schemeClr val="dk1"/>
        </a:solidFill>
      </p:bgPr>
    </p:bg>
    <p:spTree>
      <p:nvGrpSpPr>
        <p:cNvPr id="2082" name="Shape 2082"/>
        <p:cNvGrpSpPr/>
        <p:nvPr/>
      </p:nvGrpSpPr>
      <p:grpSpPr>
        <a:xfrm>
          <a:off x="0" y="0"/>
          <a:ext cx="0" cy="0"/>
          <a:chOff x="0" y="0"/>
          <a:chExt cx="0" cy="0"/>
        </a:xfrm>
      </p:grpSpPr>
      <p:sp>
        <p:nvSpPr>
          <p:cNvPr id="2083" name="Google Shape;2083;p28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84" name="Google Shape;2084;p289"/>
          <p:cNvSpPr/>
          <p:nvPr/>
        </p:nvSpPr>
        <p:spPr>
          <a:xfrm>
            <a:off x="3111253" y="2495925"/>
            <a:ext cx="5966509" cy="1652211"/>
          </a:xfrm>
          <a:prstGeom prst="rect">
            <a:avLst/>
          </a:prstGeom>
          <a:noFill/>
          <a:ln>
            <a:noFill/>
          </a:ln>
        </p:spPr>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1_9 Content B - 2 Column">
    <p:spTree>
      <p:nvGrpSpPr>
        <p:cNvPr id="2085" name="Shape 2085"/>
        <p:cNvGrpSpPr/>
        <p:nvPr/>
      </p:nvGrpSpPr>
      <p:grpSpPr>
        <a:xfrm>
          <a:off x="0" y="0"/>
          <a:ext cx="0" cy="0"/>
          <a:chOff x="0" y="0"/>
          <a:chExt cx="0" cy="0"/>
        </a:xfrm>
      </p:grpSpPr>
      <p:sp>
        <p:nvSpPr>
          <p:cNvPr id="2086" name="Google Shape;2086;p29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cxnSp>
        <p:nvCxnSpPr>
          <p:cNvPr id="2087" name="Google Shape;2087;p290"/>
          <p:cNvCxnSpPr/>
          <p:nvPr/>
        </p:nvCxnSpPr>
        <p:spPr>
          <a:xfrm>
            <a:off x="610014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088" name="Google Shape;2088;p290"/>
          <p:cNvSpPr txBox="1"/>
          <p:nvPr>
            <p:ph idx="1" type="body"/>
          </p:nvPr>
        </p:nvSpPr>
        <p:spPr>
          <a:xfrm>
            <a:off x="762008"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89" name="Google Shape;2089;p290"/>
          <p:cNvSpPr txBox="1"/>
          <p:nvPr>
            <p:ph idx="2" type="body"/>
          </p:nvPr>
        </p:nvSpPr>
        <p:spPr>
          <a:xfrm>
            <a:off x="6918271"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90" name="Google Shape;2090;p290"/>
          <p:cNvSpPr txBox="1"/>
          <p:nvPr>
            <p:ph idx="3" type="subTitle"/>
          </p:nvPr>
        </p:nvSpPr>
        <p:spPr>
          <a:xfrm>
            <a:off x="796021" y="1970333"/>
            <a:ext cx="44856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091" name="Google Shape;2091;p290"/>
          <p:cNvSpPr txBox="1"/>
          <p:nvPr>
            <p:ph idx="4" type="subTitle"/>
          </p:nvPr>
        </p:nvSpPr>
        <p:spPr>
          <a:xfrm>
            <a:off x="6935371" y="1970333"/>
            <a:ext cx="44859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092" name="Google Shape;2092;p29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093" name="Google Shape;2093;p290"/>
          <p:cNvSpPr txBox="1"/>
          <p:nvPr>
            <p:ph idx="5"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_10 Content B - 2 Column w/ Icon Spot">
    <p:spTree>
      <p:nvGrpSpPr>
        <p:cNvPr id="2094" name="Shape 2094"/>
        <p:cNvGrpSpPr/>
        <p:nvPr/>
      </p:nvGrpSpPr>
      <p:grpSpPr>
        <a:xfrm>
          <a:off x="0" y="0"/>
          <a:ext cx="0" cy="0"/>
          <a:chOff x="0" y="0"/>
          <a:chExt cx="0" cy="0"/>
        </a:xfrm>
      </p:grpSpPr>
      <p:sp>
        <p:nvSpPr>
          <p:cNvPr id="2095" name="Google Shape;2095;p29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096" name="Google Shape;2096;p291"/>
          <p:cNvSpPr txBox="1"/>
          <p:nvPr>
            <p:ph idx="1" type="body"/>
          </p:nvPr>
        </p:nvSpPr>
        <p:spPr>
          <a:xfrm>
            <a:off x="762008" y="3986900"/>
            <a:ext cx="4520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97" name="Google Shape;2097;p291"/>
          <p:cNvSpPr txBox="1"/>
          <p:nvPr>
            <p:ph idx="2" type="body"/>
          </p:nvPr>
        </p:nvSpPr>
        <p:spPr>
          <a:xfrm>
            <a:off x="6933737" y="3986900"/>
            <a:ext cx="44964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98" name="Google Shape;2098;p291"/>
          <p:cNvSpPr txBox="1"/>
          <p:nvPr>
            <p:ph idx="3" type="subTitle"/>
          </p:nvPr>
        </p:nvSpPr>
        <p:spPr>
          <a:xfrm>
            <a:off x="796021" y="3126633"/>
            <a:ext cx="44856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100"/>
              <a:buNone/>
              <a:defRPr b="1" sz="21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2099" name="Google Shape;2099;p291"/>
          <p:cNvSpPr txBox="1"/>
          <p:nvPr>
            <p:ph idx="4" type="subTitle"/>
          </p:nvPr>
        </p:nvSpPr>
        <p:spPr>
          <a:xfrm>
            <a:off x="6950748" y="3126633"/>
            <a:ext cx="4462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cxnSp>
        <p:nvCxnSpPr>
          <p:cNvPr id="2100" name="Google Shape;2100;p291"/>
          <p:cNvCxnSpPr/>
          <p:nvPr/>
        </p:nvCxnSpPr>
        <p:spPr>
          <a:xfrm>
            <a:off x="610018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101" name="Google Shape;2101;p29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02" name="Google Shape;2102;p291"/>
          <p:cNvSpPr txBox="1"/>
          <p:nvPr>
            <p:ph idx="5"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_11 Content C - 3 Column">
    <p:spTree>
      <p:nvGrpSpPr>
        <p:cNvPr id="2103" name="Shape 2103"/>
        <p:cNvGrpSpPr/>
        <p:nvPr/>
      </p:nvGrpSpPr>
      <p:grpSpPr>
        <a:xfrm>
          <a:off x="0" y="0"/>
          <a:ext cx="0" cy="0"/>
          <a:chOff x="0" y="0"/>
          <a:chExt cx="0" cy="0"/>
        </a:xfrm>
      </p:grpSpPr>
      <p:sp>
        <p:nvSpPr>
          <p:cNvPr id="2104" name="Google Shape;2104;p29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cxnSp>
        <p:nvCxnSpPr>
          <p:cNvPr id="2105" name="Google Shape;2105;p292"/>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106" name="Google Shape;2106;p292"/>
          <p:cNvCxnSpPr/>
          <p:nvPr/>
        </p:nvCxnSpPr>
        <p:spPr>
          <a:xfrm>
            <a:off x="423766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107" name="Google Shape;2107;p292"/>
          <p:cNvSpPr txBox="1"/>
          <p:nvPr>
            <p:ph idx="1" type="body"/>
          </p:nvPr>
        </p:nvSpPr>
        <p:spPr>
          <a:xfrm>
            <a:off x="762008"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08" name="Google Shape;2108;p292"/>
          <p:cNvSpPr txBox="1"/>
          <p:nvPr>
            <p:ph idx="2" type="body"/>
          </p:nvPr>
        </p:nvSpPr>
        <p:spPr>
          <a:xfrm>
            <a:off x="4483645"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09" name="Google Shape;2109;p292"/>
          <p:cNvSpPr txBox="1"/>
          <p:nvPr>
            <p:ph idx="3"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10" name="Google Shape;2110;p292"/>
          <p:cNvSpPr txBox="1"/>
          <p:nvPr>
            <p:ph idx="4"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111" name="Google Shape;2111;p292"/>
          <p:cNvSpPr txBox="1"/>
          <p:nvPr>
            <p:ph idx="5" type="subTitle"/>
          </p:nvPr>
        </p:nvSpPr>
        <p:spPr>
          <a:xfrm>
            <a:off x="4495845"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112" name="Google Shape;2112;p292"/>
          <p:cNvSpPr txBox="1"/>
          <p:nvPr>
            <p:ph idx="6"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113" name="Google Shape;2113;p29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14" name="Google Shape;2114;p292"/>
          <p:cNvSpPr txBox="1"/>
          <p:nvPr>
            <p:ph idx="7"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_12 Content C - 3 Column w/ Icon Spot">
    <p:spTree>
      <p:nvGrpSpPr>
        <p:cNvPr id="2115" name="Shape 2115"/>
        <p:cNvGrpSpPr/>
        <p:nvPr/>
      </p:nvGrpSpPr>
      <p:grpSpPr>
        <a:xfrm>
          <a:off x="0" y="0"/>
          <a:ext cx="0" cy="0"/>
          <a:chOff x="0" y="0"/>
          <a:chExt cx="0" cy="0"/>
        </a:xfrm>
      </p:grpSpPr>
      <p:sp>
        <p:nvSpPr>
          <p:cNvPr id="2116" name="Google Shape;2116;p29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117" name="Google Shape;2117;p293"/>
          <p:cNvSpPr txBox="1"/>
          <p:nvPr>
            <p:ph idx="1" type="body"/>
          </p:nvPr>
        </p:nvSpPr>
        <p:spPr>
          <a:xfrm>
            <a:off x="762008"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18" name="Google Shape;2118;p293"/>
          <p:cNvSpPr txBox="1"/>
          <p:nvPr>
            <p:ph idx="2" type="body"/>
          </p:nvPr>
        </p:nvSpPr>
        <p:spPr>
          <a:xfrm>
            <a:off x="4483645"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19" name="Google Shape;2119;p293"/>
          <p:cNvSpPr txBox="1"/>
          <p:nvPr>
            <p:ph idx="3"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120" name="Google Shape;2120;p293"/>
          <p:cNvSpPr txBox="1"/>
          <p:nvPr>
            <p:ph idx="4" type="subTitle"/>
          </p:nvPr>
        </p:nvSpPr>
        <p:spPr>
          <a:xfrm>
            <a:off x="4495845"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121" name="Google Shape;2121;p293"/>
          <p:cNvSpPr txBox="1"/>
          <p:nvPr>
            <p:ph idx="5" type="body"/>
          </p:nvPr>
        </p:nvSpPr>
        <p:spPr>
          <a:xfrm>
            <a:off x="8169884"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22" name="Google Shape;2122;p293"/>
          <p:cNvSpPr txBox="1"/>
          <p:nvPr>
            <p:ph idx="6"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cxnSp>
        <p:nvCxnSpPr>
          <p:cNvPr id="2123" name="Google Shape;2123;p293"/>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124" name="Google Shape;2124;p293"/>
          <p:cNvCxnSpPr/>
          <p:nvPr/>
        </p:nvCxnSpPr>
        <p:spPr>
          <a:xfrm>
            <a:off x="423766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125" name="Google Shape;2125;p29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26" name="Google Shape;2126;p293"/>
          <p:cNvSpPr txBox="1"/>
          <p:nvPr>
            <p:ph idx="7"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1_Content E - Power Statement 1">
    <p:spTree>
      <p:nvGrpSpPr>
        <p:cNvPr id="2127" name="Shape 2127"/>
        <p:cNvGrpSpPr/>
        <p:nvPr/>
      </p:nvGrpSpPr>
      <p:grpSpPr>
        <a:xfrm>
          <a:off x="0" y="0"/>
          <a:ext cx="0" cy="0"/>
          <a:chOff x="0" y="0"/>
          <a:chExt cx="0" cy="0"/>
        </a:xfrm>
      </p:grpSpPr>
      <p:sp>
        <p:nvSpPr>
          <p:cNvPr id="2128" name="Google Shape;2128;p294"/>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129" name="Google Shape;2129;p29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1">
  <p:cSld name="1_Content F - Artistic Divider 1">
    <p:bg>
      <p:bgPr>
        <a:solidFill>
          <a:schemeClr val="lt1"/>
        </a:solidFill>
      </p:bgPr>
    </p:bg>
    <p:spTree>
      <p:nvGrpSpPr>
        <p:cNvPr id="2130" name="Shape 2130"/>
        <p:cNvGrpSpPr/>
        <p:nvPr/>
      </p:nvGrpSpPr>
      <p:grpSpPr>
        <a:xfrm>
          <a:off x="0" y="0"/>
          <a:ext cx="0" cy="0"/>
          <a:chOff x="0" y="0"/>
          <a:chExt cx="0" cy="0"/>
        </a:xfrm>
      </p:grpSpPr>
      <p:sp>
        <p:nvSpPr>
          <p:cNvPr id="2131" name="Google Shape;2131;p295"/>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132" name="Google Shape;2132;p295"/>
          <p:cNvSpPr/>
          <p:nvPr/>
        </p:nvSpPr>
        <p:spPr>
          <a:xfrm>
            <a:off x="11228383"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33" name="Google Shape;2133;p29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34" name="Google Shape;2134;p295"/>
          <p:cNvSpPr/>
          <p:nvPr/>
        </p:nvSpPr>
        <p:spPr>
          <a:xfrm>
            <a:off x="10207871"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35" name="Google Shape;2135;p295"/>
          <p:cNvSpPr/>
          <p:nvPr/>
        </p:nvSpPr>
        <p:spPr>
          <a:xfrm rot="10800000">
            <a:off x="10207892"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36" name="Google Shape;2136;p295"/>
          <p:cNvSpPr/>
          <p:nvPr/>
        </p:nvSpPr>
        <p:spPr>
          <a:xfrm>
            <a:off x="11228383"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37" name="Google Shape;2137;p295"/>
          <p:cNvSpPr/>
          <p:nvPr/>
        </p:nvSpPr>
        <p:spPr>
          <a:xfrm rot="-5400000">
            <a:off x="11219881"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38" name="Google Shape;2138;p295"/>
          <p:cNvSpPr/>
          <p:nvPr/>
        </p:nvSpPr>
        <p:spPr>
          <a:xfrm>
            <a:off x="8241984"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39" name="Google Shape;2139;p295"/>
          <p:cNvSpPr/>
          <p:nvPr/>
        </p:nvSpPr>
        <p:spPr>
          <a:xfrm>
            <a:off x="8871191"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40" name="Google Shape;2140;p295"/>
          <p:cNvSpPr/>
          <p:nvPr/>
        </p:nvSpPr>
        <p:spPr>
          <a:xfrm>
            <a:off x="9971336"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_13 Content C - 3 Column Cards">
    <p:spTree>
      <p:nvGrpSpPr>
        <p:cNvPr id="2141" name="Shape 2141"/>
        <p:cNvGrpSpPr/>
        <p:nvPr/>
      </p:nvGrpSpPr>
      <p:grpSpPr>
        <a:xfrm>
          <a:off x="0" y="0"/>
          <a:ext cx="0" cy="0"/>
          <a:chOff x="0" y="0"/>
          <a:chExt cx="0" cy="0"/>
        </a:xfrm>
      </p:grpSpPr>
      <p:sp>
        <p:nvSpPr>
          <p:cNvPr id="2142" name="Google Shape;2142;p296"/>
          <p:cNvSpPr/>
          <p:nvPr/>
        </p:nvSpPr>
        <p:spPr>
          <a:xfrm>
            <a:off x="7982081"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43" name="Google Shape;2143;p296"/>
          <p:cNvSpPr/>
          <p:nvPr/>
        </p:nvSpPr>
        <p:spPr>
          <a:xfrm>
            <a:off x="4295777"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44" name="Google Shape;2144;p296"/>
          <p:cNvSpPr/>
          <p:nvPr/>
        </p:nvSpPr>
        <p:spPr>
          <a:xfrm>
            <a:off x="609605"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45" name="Google Shape;2145;p29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146" name="Google Shape;2146;p296"/>
          <p:cNvSpPr txBox="1"/>
          <p:nvPr>
            <p:ph idx="1" type="body"/>
          </p:nvPr>
        </p:nvSpPr>
        <p:spPr>
          <a:xfrm>
            <a:off x="762008"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47" name="Google Shape;2147;p296"/>
          <p:cNvSpPr txBox="1"/>
          <p:nvPr>
            <p:ph idx="2" type="body"/>
          </p:nvPr>
        </p:nvSpPr>
        <p:spPr>
          <a:xfrm>
            <a:off x="4483645"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48" name="Google Shape;2148;p296"/>
          <p:cNvSpPr txBox="1"/>
          <p:nvPr>
            <p:ph idx="3"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49" name="Google Shape;2149;p296"/>
          <p:cNvSpPr txBox="1"/>
          <p:nvPr>
            <p:ph idx="4"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150" name="Google Shape;2150;p296"/>
          <p:cNvSpPr txBox="1"/>
          <p:nvPr>
            <p:ph idx="5" type="subTitle"/>
          </p:nvPr>
        </p:nvSpPr>
        <p:spPr>
          <a:xfrm>
            <a:off x="4495845"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151" name="Google Shape;2151;p296"/>
          <p:cNvSpPr txBox="1"/>
          <p:nvPr>
            <p:ph idx="6"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152" name="Google Shape;2152;p29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53" name="Google Shape;2153;p296"/>
          <p:cNvSpPr txBox="1"/>
          <p:nvPr>
            <p:ph idx="7"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150" name="Shape 150"/>
        <p:cNvGrpSpPr/>
        <p:nvPr/>
      </p:nvGrpSpPr>
      <p:grpSpPr>
        <a:xfrm>
          <a:off x="0" y="0"/>
          <a:ext cx="0" cy="0"/>
          <a:chOff x="0" y="0"/>
          <a:chExt cx="0" cy="0"/>
        </a:xfrm>
      </p:grpSpPr>
      <p:pic>
        <p:nvPicPr>
          <p:cNvPr descr="A picture containing building, light, traffic, white&#10;&#10;Description automatically generated" id="151" name="Google Shape;151;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2" name="Google Shape;152;p30"/>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53" name="Google Shape;153;p30"/>
          <p:cNvPicPr preferRelativeResize="0"/>
          <p:nvPr/>
        </p:nvPicPr>
        <p:blipFill rotWithShape="1">
          <a:blip r:embed="rId3">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1_14 Content D - Card Right">
    <p:spTree>
      <p:nvGrpSpPr>
        <p:cNvPr id="2154" name="Shape 2154"/>
        <p:cNvGrpSpPr/>
        <p:nvPr/>
      </p:nvGrpSpPr>
      <p:grpSpPr>
        <a:xfrm>
          <a:off x="0" y="0"/>
          <a:ext cx="0" cy="0"/>
          <a:chOff x="0" y="0"/>
          <a:chExt cx="0" cy="0"/>
        </a:xfrm>
      </p:grpSpPr>
      <p:sp>
        <p:nvSpPr>
          <p:cNvPr id="2155" name="Google Shape;2155;p29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156" name="Google Shape;2156;p297"/>
          <p:cNvSpPr/>
          <p:nvPr/>
        </p:nvSpPr>
        <p:spPr>
          <a:xfrm>
            <a:off x="6025795" y="1825633"/>
            <a:ext cx="5556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57" name="Google Shape;2157;p297"/>
          <p:cNvSpPr txBox="1"/>
          <p:nvPr>
            <p:ph idx="1" type="body"/>
          </p:nvPr>
        </p:nvSpPr>
        <p:spPr>
          <a:xfrm>
            <a:off x="762008"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158" name="Google Shape;2158;p297"/>
          <p:cNvSpPr txBox="1"/>
          <p:nvPr>
            <p:ph idx="2" type="body"/>
          </p:nvPr>
        </p:nvSpPr>
        <p:spPr>
          <a:xfrm>
            <a:off x="6166329"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159" name="Google Shape;2159;p29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60" name="Google Shape;2160;p297"/>
          <p:cNvSpPr txBox="1"/>
          <p:nvPr>
            <p:ph idx="3"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1">
  <p:cSld name="1_15 Content D - Card Left">
    <p:spTree>
      <p:nvGrpSpPr>
        <p:cNvPr id="2161" name="Shape 2161"/>
        <p:cNvGrpSpPr/>
        <p:nvPr/>
      </p:nvGrpSpPr>
      <p:grpSpPr>
        <a:xfrm>
          <a:off x="0" y="0"/>
          <a:ext cx="0" cy="0"/>
          <a:chOff x="0" y="0"/>
          <a:chExt cx="0" cy="0"/>
        </a:xfrm>
      </p:grpSpPr>
      <p:sp>
        <p:nvSpPr>
          <p:cNvPr id="2162" name="Google Shape;2162;p29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163" name="Google Shape;2163;p298"/>
          <p:cNvSpPr/>
          <p:nvPr/>
        </p:nvSpPr>
        <p:spPr>
          <a:xfrm>
            <a:off x="609605" y="1825633"/>
            <a:ext cx="5556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64" name="Google Shape;2164;p298"/>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165" name="Google Shape;2165;p298"/>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166" name="Google Shape;2166;p29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67" name="Google Shape;2167;p298"/>
          <p:cNvSpPr txBox="1"/>
          <p:nvPr>
            <p:ph idx="3"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1">
  <p:cSld name="1_16 Content D - Card Large">
    <p:spTree>
      <p:nvGrpSpPr>
        <p:cNvPr id="2168" name="Shape 2168"/>
        <p:cNvGrpSpPr/>
        <p:nvPr/>
      </p:nvGrpSpPr>
      <p:grpSpPr>
        <a:xfrm>
          <a:off x="0" y="0"/>
          <a:ext cx="0" cy="0"/>
          <a:chOff x="0" y="0"/>
          <a:chExt cx="0" cy="0"/>
        </a:xfrm>
      </p:grpSpPr>
      <p:sp>
        <p:nvSpPr>
          <p:cNvPr id="2169" name="Google Shape;2169;p299"/>
          <p:cNvSpPr/>
          <p:nvPr/>
        </p:nvSpPr>
        <p:spPr>
          <a:xfrm>
            <a:off x="609605" y="1825633"/>
            <a:ext cx="109725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70" name="Google Shape;2170;p29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171" name="Google Shape;2171;p299"/>
          <p:cNvSpPr txBox="1"/>
          <p:nvPr>
            <p:ph idx="1"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172" name="Google Shape;2172;p29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73" name="Google Shape;2173;p299"/>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2174" name="Shape 2174"/>
        <p:cNvGrpSpPr/>
        <p:nvPr/>
      </p:nvGrpSpPr>
      <p:grpSpPr>
        <a:xfrm>
          <a:off x="0" y="0"/>
          <a:ext cx="0" cy="0"/>
          <a:chOff x="0" y="0"/>
          <a:chExt cx="0" cy="0"/>
        </a:xfrm>
      </p:grpSpPr>
      <p:sp>
        <p:nvSpPr>
          <p:cNvPr id="2175" name="Google Shape;2175;p300"/>
          <p:cNvSpPr txBox="1"/>
          <p:nvPr>
            <p:ph type="ctrTitle"/>
          </p:nvPr>
        </p:nvSpPr>
        <p:spPr>
          <a:xfrm>
            <a:off x="609759" y="2292200"/>
            <a:ext cx="43368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76" name="Google Shape;2176;p30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77" name="Google Shape;2177;p300"/>
          <p:cNvSpPr txBox="1"/>
          <p:nvPr/>
        </p:nvSpPr>
        <p:spPr>
          <a:xfrm>
            <a:off x="11100560"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2178" name="Google Shape;2178;p300"/>
          <p:cNvSpPr/>
          <p:nvPr/>
        </p:nvSpPr>
        <p:spPr>
          <a:xfrm>
            <a:off x="6539585" y="570875"/>
            <a:ext cx="5649591" cy="5677558"/>
          </a:xfrm>
          <a:prstGeom prst="rect">
            <a:avLst/>
          </a:prstGeom>
          <a:noFill/>
          <a:ln>
            <a:noFill/>
          </a:ln>
        </p:spPr>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Blank - Dark 1">
    <p:bg>
      <p:bgPr>
        <a:solidFill>
          <a:schemeClr val="dk1"/>
        </a:solidFill>
      </p:bgPr>
    </p:bg>
    <p:spTree>
      <p:nvGrpSpPr>
        <p:cNvPr id="2179" name="Shape 2179"/>
        <p:cNvGrpSpPr/>
        <p:nvPr/>
      </p:nvGrpSpPr>
      <p:grpSpPr>
        <a:xfrm>
          <a:off x="0" y="0"/>
          <a:ext cx="0" cy="0"/>
          <a:chOff x="0" y="0"/>
          <a:chExt cx="0" cy="0"/>
        </a:xfrm>
      </p:grpSpPr>
      <p:sp>
        <p:nvSpPr>
          <p:cNvPr id="2180" name="Google Shape;2180;p301"/>
          <p:cNvSpPr txBox="1"/>
          <p:nvPr>
            <p:ph idx="12" type="sldNum"/>
          </p:nvPr>
        </p:nvSpPr>
        <p:spPr>
          <a:xfrm>
            <a:off x="10869293" y="6351635"/>
            <a:ext cx="666900" cy="524700"/>
          </a:xfrm>
          <a:prstGeom prst="rect">
            <a:avLst/>
          </a:prstGeom>
          <a:noFill/>
          <a:ln>
            <a:noFill/>
          </a:ln>
        </p:spPr>
        <p:txBody>
          <a:bodyPr anchorCtr="0" anchor="t" bIns="121925" lIns="121925" spcFirstLastPara="1" rIns="121925" wrap="square" tIns="1219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2">
  <p:cSld name="1_Content E - Power Statement 3">
    <p:bg>
      <p:bgPr>
        <a:solidFill>
          <a:schemeClr val="dk2"/>
        </a:solidFill>
      </p:bgPr>
    </p:bg>
    <p:spTree>
      <p:nvGrpSpPr>
        <p:cNvPr id="2181" name="Shape 2181"/>
        <p:cNvGrpSpPr/>
        <p:nvPr/>
      </p:nvGrpSpPr>
      <p:grpSpPr>
        <a:xfrm>
          <a:off x="0" y="0"/>
          <a:ext cx="0" cy="0"/>
          <a:chOff x="0" y="0"/>
          <a:chExt cx="0" cy="0"/>
        </a:xfrm>
      </p:grpSpPr>
      <p:sp>
        <p:nvSpPr>
          <p:cNvPr id="2182" name="Google Shape;2182;p302"/>
          <p:cNvSpPr txBox="1"/>
          <p:nvPr>
            <p:ph type="title"/>
          </p:nvPr>
        </p:nvSpPr>
        <p:spPr>
          <a:xfrm>
            <a:off x="1676412" y="535625"/>
            <a:ext cx="8839200" cy="5712900"/>
          </a:xfrm>
          <a:prstGeom prst="rect">
            <a:avLst/>
          </a:prstGeom>
          <a:noFill/>
          <a:ln>
            <a:noFill/>
          </a:ln>
          <a:effectLst>
            <a:outerShdw blurRad="28575" rotWithShape="0" algn="bl">
              <a:schemeClr val="dk1">
                <a:alpha val="69410"/>
              </a:schemeClr>
            </a:outerShdw>
          </a:effectLst>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83" name="Google Shape;2183;p30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3 Title Slide B - Light 1 2">
    <p:spTree>
      <p:nvGrpSpPr>
        <p:cNvPr id="2190" name="Shape 2190"/>
        <p:cNvGrpSpPr/>
        <p:nvPr/>
      </p:nvGrpSpPr>
      <p:grpSpPr>
        <a:xfrm>
          <a:off x="0" y="0"/>
          <a:ext cx="0" cy="0"/>
          <a:chOff x="0" y="0"/>
          <a:chExt cx="0" cy="0"/>
        </a:xfrm>
      </p:grpSpPr>
      <p:pic>
        <p:nvPicPr>
          <p:cNvPr id="2191" name="Google Shape;2191;p304"/>
          <p:cNvPicPr preferRelativeResize="0"/>
          <p:nvPr/>
        </p:nvPicPr>
        <p:blipFill rotWithShape="1">
          <a:blip r:embed="rId2">
            <a:alphaModFix/>
          </a:blip>
          <a:srcRect b="0" l="0" r="0" t="0"/>
          <a:stretch/>
        </p:blipFill>
        <p:spPr>
          <a:xfrm>
            <a:off x="0" y="0"/>
            <a:ext cx="12185779" cy="6854498"/>
          </a:xfrm>
          <a:prstGeom prst="rect">
            <a:avLst/>
          </a:prstGeom>
          <a:noFill/>
          <a:ln>
            <a:noFill/>
          </a:ln>
        </p:spPr>
      </p:pic>
      <p:cxnSp>
        <p:nvCxnSpPr>
          <p:cNvPr id="2192" name="Google Shape;2192;p304"/>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193" name="Google Shape;2193;p304"/>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194" name="Google Shape;2194;p304"/>
          <p:cNvPicPr preferRelativeResize="0"/>
          <p:nvPr/>
        </p:nvPicPr>
        <p:blipFill rotWithShape="1">
          <a:blip r:embed="rId3">
            <a:alphaModFix/>
          </a:blip>
          <a:srcRect b="0" l="0" r="0" t="0"/>
          <a:stretch/>
        </p:blipFill>
        <p:spPr>
          <a:xfrm>
            <a:off x="762024" y="609606"/>
            <a:ext cx="2557623" cy="406872"/>
          </a:xfrm>
          <a:prstGeom prst="rect">
            <a:avLst/>
          </a:prstGeom>
          <a:noFill/>
          <a:ln>
            <a:noFill/>
          </a:ln>
        </p:spPr>
      </p:pic>
      <p:sp>
        <p:nvSpPr>
          <p:cNvPr id="2195" name="Google Shape;2195;p304"/>
          <p:cNvSpPr txBox="1"/>
          <p:nvPr/>
        </p:nvSpPr>
        <p:spPr>
          <a:xfrm>
            <a:off x="1110078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2196" name="Google Shape;2196;p304"/>
          <p:cNvSpPr txBox="1"/>
          <p:nvPr>
            <p:ph type="ctrTitle"/>
          </p:nvPr>
        </p:nvSpPr>
        <p:spPr>
          <a:xfrm>
            <a:off x="762014"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97" name="Google Shape;2197;p304"/>
          <p:cNvSpPr txBox="1"/>
          <p:nvPr>
            <p:ph idx="1"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2198" name="Shape 2198"/>
        <p:cNvGrpSpPr/>
        <p:nvPr/>
      </p:nvGrpSpPr>
      <p:grpSpPr>
        <a:xfrm>
          <a:off x="0" y="0"/>
          <a:ext cx="0" cy="0"/>
          <a:chOff x="0" y="0"/>
          <a:chExt cx="0" cy="0"/>
        </a:xfrm>
      </p:grpSpPr>
      <p:sp>
        <p:nvSpPr>
          <p:cNvPr id="2199" name="Google Shape;2199;p305"/>
          <p:cNvSpPr txBox="1"/>
          <p:nvPr>
            <p:ph type="title"/>
          </p:nvPr>
        </p:nvSpPr>
        <p:spPr>
          <a:xfrm>
            <a:off x="609790" y="609600"/>
            <a:ext cx="109728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00" name="Google Shape;2200;p305"/>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1">
    <p:bg>
      <p:bgPr>
        <a:solidFill>
          <a:schemeClr val="lt1"/>
        </a:solidFill>
      </p:bgPr>
    </p:bg>
    <p:spTree>
      <p:nvGrpSpPr>
        <p:cNvPr id="2201" name="Shape 2201"/>
        <p:cNvGrpSpPr/>
        <p:nvPr/>
      </p:nvGrpSpPr>
      <p:grpSpPr>
        <a:xfrm>
          <a:off x="0" y="0"/>
          <a:ext cx="0" cy="0"/>
          <a:chOff x="0" y="0"/>
          <a:chExt cx="0" cy="0"/>
        </a:xfrm>
      </p:grpSpPr>
      <p:sp>
        <p:nvSpPr>
          <p:cNvPr id="2202" name="Google Shape;2202;p306"/>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203" name="Google Shape;2203;p306"/>
          <p:cNvSpPr txBox="1"/>
          <p:nvPr>
            <p:ph idx="1" type="body"/>
          </p:nvPr>
        </p:nvSpPr>
        <p:spPr>
          <a:xfrm>
            <a:off x="762023" y="1988833"/>
            <a:ext cx="10662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204" name="Google Shape;2204;p306"/>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205" name="Google Shape;2205;p306"/>
          <p:cNvSpPr txBox="1"/>
          <p:nvPr>
            <p:ph idx="2"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2206" name="Shape 2206"/>
        <p:cNvGrpSpPr/>
        <p:nvPr/>
      </p:nvGrpSpPr>
      <p:grpSpPr>
        <a:xfrm>
          <a:off x="0" y="0"/>
          <a:ext cx="0" cy="0"/>
          <a:chOff x="0" y="0"/>
          <a:chExt cx="0" cy="0"/>
        </a:xfrm>
      </p:grpSpPr>
      <p:pic>
        <p:nvPicPr>
          <p:cNvPr id="2207" name="Google Shape;2207;p307"/>
          <p:cNvPicPr preferRelativeResize="0"/>
          <p:nvPr/>
        </p:nvPicPr>
        <p:blipFill rotWithShape="1">
          <a:blip r:embed="rId2">
            <a:alphaModFix/>
          </a:blip>
          <a:srcRect b="0" l="0" r="0" t="0"/>
          <a:stretch/>
        </p:blipFill>
        <p:spPr>
          <a:xfrm>
            <a:off x="3022044" y="2819748"/>
            <a:ext cx="6145026" cy="977545"/>
          </a:xfrm>
          <a:prstGeom prst="rect">
            <a:avLst/>
          </a:prstGeom>
          <a:noFill/>
          <a:ln>
            <a:noFill/>
          </a:ln>
        </p:spPr>
      </p:pic>
      <p:sp>
        <p:nvSpPr>
          <p:cNvPr id="2208" name="Google Shape;2208;p307"/>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18" name="Shape 18"/>
        <p:cNvGrpSpPr/>
        <p:nvPr/>
      </p:nvGrpSpPr>
      <p:grpSpPr>
        <a:xfrm>
          <a:off x="0" y="0"/>
          <a:ext cx="0" cy="0"/>
          <a:chOff x="0" y="0"/>
          <a:chExt cx="0" cy="0"/>
        </a:xfrm>
      </p:grpSpPr>
      <p:pic>
        <p:nvPicPr>
          <p:cNvPr descr="A picture containing person, black, holding, white&#10;&#10;Description automatically generated" id="19" name="Google Shape;19;p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0" name="Google Shape;20;p4"/>
          <p:cNvSpPr txBox="1"/>
          <p:nvPr>
            <p:ph type="ctrTitle"/>
          </p:nvPr>
        </p:nvSpPr>
        <p:spPr>
          <a:xfrm>
            <a:off x="460980" y="1122363"/>
            <a:ext cx="9144000" cy="2387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6000"/>
              <a:buFont typeface="Barlow"/>
              <a:buNone/>
              <a:defRPr sz="6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 name="Google Shape;21;p4"/>
          <p:cNvSpPr txBox="1"/>
          <p:nvPr>
            <p:ph idx="1" type="subTitle"/>
          </p:nvPr>
        </p:nvSpPr>
        <p:spPr>
          <a:xfrm>
            <a:off x="460980" y="3602038"/>
            <a:ext cx="9144000" cy="1655700"/>
          </a:xfrm>
          <a:prstGeom prst="rect">
            <a:avLst/>
          </a:prstGeom>
          <a:noFill/>
          <a:ln>
            <a:noFill/>
          </a:ln>
        </p:spPr>
        <p:txBody>
          <a:bodyPr anchorCtr="0" anchor="t" bIns="45700" lIns="0" spcFirstLastPara="1" rIns="0" wrap="square" tIns="45700">
            <a:noAutofit/>
          </a:bodyPr>
          <a:lstStyle>
            <a:lvl1pPr lvl="0" rtl="0" algn="l">
              <a:lnSpc>
                <a:spcPct val="90000"/>
              </a:lnSpc>
              <a:spcBef>
                <a:spcPts val="1000"/>
              </a:spcBef>
              <a:spcAft>
                <a:spcPts val="0"/>
              </a:spcAft>
              <a:buSzPts val="1800"/>
              <a:buNone/>
              <a:defRPr sz="2400">
                <a:solidFill>
                  <a:schemeClr val="lt1"/>
                </a:solidFill>
              </a:defRPr>
            </a:lvl1pPr>
            <a:lvl2pPr lvl="1" rtl="0" algn="ctr">
              <a:lnSpc>
                <a:spcPct val="90000"/>
              </a:lnSpc>
              <a:spcBef>
                <a:spcPts val="500"/>
              </a:spcBef>
              <a:spcAft>
                <a:spcPts val="0"/>
              </a:spcAft>
              <a:buSzPts val="1500"/>
              <a:buNone/>
              <a:defRPr sz="2000"/>
            </a:lvl2pPr>
            <a:lvl3pPr lvl="2" rtl="0" algn="ctr">
              <a:lnSpc>
                <a:spcPct val="90000"/>
              </a:lnSpc>
              <a:spcBef>
                <a:spcPts val="500"/>
              </a:spcBef>
              <a:spcAft>
                <a:spcPts val="0"/>
              </a:spcAft>
              <a:buSzPts val="1350"/>
              <a:buNone/>
              <a:defRPr sz="1800"/>
            </a:lvl3pPr>
            <a:lvl4pPr lvl="3" rtl="0" algn="ctr">
              <a:lnSpc>
                <a:spcPct val="90000"/>
              </a:lnSpc>
              <a:spcBef>
                <a:spcPts val="500"/>
              </a:spcBef>
              <a:spcAft>
                <a:spcPts val="0"/>
              </a:spcAft>
              <a:buSzPts val="1200"/>
              <a:buNone/>
              <a:defRPr sz="1600"/>
            </a:lvl4pPr>
            <a:lvl5pPr lvl="4" rtl="0" algn="ctr">
              <a:lnSpc>
                <a:spcPct val="90000"/>
              </a:lnSpc>
              <a:spcBef>
                <a:spcPts val="500"/>
              </a:spcBef>
              <a:spcAft>
                <a:spcPts val="0"/>
              </a:spcAft>
              <a:buSzPts val="12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2" name="Google Shape;22;p4"/>
          <p:cNvPicPr preferRelativeResize="0"/>
          <p:nvPr/>
        </p:nvPicPr>
        <p:blipFill rotWithShape="1">
          <a:blip r:embed="rId3">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154" name="Shape 154"/>
        <p:cNvGrpSpPr/>
        <p:nvPr/>
      </p:nvGrpSpPr>
      <p:grpSpPr>
        <a:xfrm>
          <a:off x="0" y="0"/>
          <a:ext cx="0" cy="0"/>
          <a:chOff x="0" y="0"/>
          <a:chExt cx="0" cy="0"/>
        </a:xfrm>
      </p:grpSpPr>
      <p:sp>
        <p:nvSpPr>
          <p:cNvPr id="155" name="Google Shape;155;p3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solidFill>
                  <a:schemeClr val="dk2"/>
                </a:solidFill>
                <a:latin typeface="Barlow"/>
                <a:ea typeface="Barlow"/>
                <a:cs typeface="Barlow"/>
                <a:sym typeface="Barlow"/>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6" name="Google Shape;156;p31"/>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000"/>
              </a:spcBef>
              <a:spcAft>
                <a:spcPts val="0"/>
              </a:spcAft>
              <a:buClr>
                <a:schemeClr val="accent2"/>
              </a:buClr>
              <a:buSzPts val="2100"/>
              <a:buFont typeface="Noto Sans Symbols"/>
              <a:buChar char="▪"/>
              <a:defRPr>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2209" name="Shape 2209"/>
        <p:cNvGrpSpPr/>
        <p:nvPr/>
      </p:nvGrpSpPr>
      <p:grpSpPr>
        <a:xfrm>
          <a:off x="0" y="0"/>
          <a:ext cx="0" cy="0"/>
          <a:chOff x="0" y="0"/>
          <a:chExt cx="0" cy="0"/>
        </a:xfrm>
      </p:grpSpPr>
      <p:sp>
        <p:nvSpPr>
          <p:cNvPr id="2210" name="Google Shape;2210;p308"/>
          <p:cNvSpPr txBox="1"/>
          <p:nvPr>
            <p:ph idx="1" type="body"/>
          </p:nvPr>
        </p:nvSpPr>
        <p:spPr>
          <a:xfrm>
            <a:off x="762023" y="1988833"/>
            <a:ext cx="10662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dk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211" name="Google Shape;2211;p308"/>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212" name="Google Shape;2212;p308"/>
          <p:cNvSpPr txBox="1"/>
          <p:nvPr>
            <p:ph type="title"/>
          </p:nvPr>
        </p:nvSpPr>
        <p:spPr>
          <a:xfrm>
            <a:off x="749456" y="535598"/>
            <a:ext cx="10515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13" name="Google Shape;2213;p308"/>
          <p:cNvSpPr txBox="1"/>
          <p:nvPr>
            <p:ph idx="2" type="body"/>
          </p:nvPr>
        </p:nvSpPr>
        <p:spPr>
          <a:xfrm>
            <a:off x="748687" y="117232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14" name="Shape 2214"/>
        <p:cNvGrpSpPr/>
        <p:nvPr/>
      </p:nvGrpSpPr>
      <p:grpSpPr>
        <a:xfrm>
          <a:off x="0" y="0"/>
          <a:ext cx="0" cy="0"/>
          <a:chOff x="0" y="0"/>
          <a:chExt cx="0" cy="0"/>
        </a:xfrm>
      </p:grpSpPr>
      <p:sp>
        <p:nvSpPr>
          <p:cNvPr id="2215" name="Google Shape;2215;p309"/>
          <p:cNvSpPr txBox="1"/>
          <p:nvPr>
            <p:ph idx="12" type="sldNum"/>
          </p:nvPr>
        </p:nvSpPr>
        <p:spPr>
          <a:xfrm>
            <a:off x="11296842" y="6217622"/>
            <a:ext cx="731700" cy="524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Dark Industry: Public">
    <p:spTree>
      <p:nvGrpSpPr>
        <p:cNvPr id="2216" name="Shape 2216"/>
        <p:cNvGrpSpPr/>
        <p:nvPr/>
      </p:nvGrpSpPr>
      <p:grpSpPr>
        <a:xfrm>
          <a:off x="0" y="0"/>
          <a:ext cx="0" cy="0"/>
          <a:chOff x="0" y="0"/>
          <a:chExt cx="0" cy="0"/>
        </a:xfrm>
      </p:grpSpPr>
      <p:pic>
        <p:nvPicPr>
          <p:cNvPr id="2217" name="Google Shape;2217;p310"/>
          <p:cNvPicPr preferRelativeResize="0"/>
          <p:nvPr/>
        </p:nvPicPr>
        <p:blipFill rotWithShape="1">
          <a:blip r:embed="rId2">
            <a:alphaModFix/>
          </a:blip>
          <a:srcRect b="0" l="0" r="0" t="0"/>
          <a:stretch/>
        </p:blipFill>
        <p:spPr>
          <a:xfrm>
            <a:off x="0" y="893"/>
            <a:ext cx="12185779" cy="6854501"/>
          </a:xfrm>
          <a:prstGeom prst="rect">
            <a:avLst/>
          </a:prstGeom>
          <a:noFill/>
          <a:ln>
            <a:noFill/>
          </a:ln>
        </p:spPr>
      </p:pic>
      <p:sp>
        <p:nvSpPr>
          <p:cNvPr id="2218" name="Google Shape;2218;p310"/>
          <p:cNvSpPr txBox="1"/>
          <p:nvPr>
            <p:ph type="ctrTitle"/>
          </p:nvPr>
        </p:nvSpPr>
        <p:spPr>
          <a:xfrm>
            <a:off x="762014" y="11869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19" name="Google Shape;2219;p310"/>
          <p:cNvSpPr txBox="1"/>
          <p:nvPr>
            <p:ph idx="1" type="subTitle"/>
          </p:nvPr>
        </p:nvSpPr>
        <p:spPr>
          <a:xfrm>
            <a:off x="762023" y="3835400"/>
            <a:ext cx="61716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2220" name="Google Shape;2220;p310"/>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221" name="Google Shape;2221;p310"/>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222" name="Google Shape;2222;p310"/>
          <p:cNvPicPr preferRelativeResize="0"/>
          <p:nvPr/>
        </p:nvPicPr>
        <p:blipFill rotWithShape="1">
          <a:blip r:embed="rId3">
            <a:alphaModFix/>
          </a:blip>
          <a:srcRect b="0" l="0" r="0" t="0"/>
          <a:stretch/>
        </p:blipFill>
        <p:spPr>
          <a:xfrm>
            <a:off x="762024" y="609606"/>
            <a:ext cx="2557623" cy="406872"/>
          </a:xfrm>
          <a:prstGeom prst="rect">
            <a:avLst/>
          </a:prstGeom>
          <a:noFill/>
          <a:ln>
            <a:noFill/>
          </a:ln>
        </p:spPr>
      </p:pic>
      <p:sp>
        <p:nvSpPr>
          <p:cNvPr id="2223" name="Google Shape;2223;p310"/>
          <p:cNvSpPr txBox="1"/>
          <p:nvPr/>
        </p:nvSpPr>
        <p:spPr>
          <a:xfrm>
            <a:off x="1110078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2224" name="Google Shape;2224;p310"/>
          <p:cNvSpPr txBox="1"/>
          <p:nvPr>
            <p:ph idx="2"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Dark Industry: Healthcare">
    <p:spTree>
      <p:nvGrpSpPr>
        <p:cNvPr id="2225" name="Shape 2225"/>
        <p:cNvGrpSpPr/>
        <p:nvPr/>
      </p:nvGrpSpPr>
      <p:grpSpPr>
        <a:xfrm>
          <a:off x="0" y="0"/>
          <a:ext cx="0" cy="0"/>
          <a:chOff x="0" y="0"/>
          <a:chExt cx="0" cy="0"/>
        </a:xfrm>
      </p:grpSpPr>
      <p:pic>
        <p:nvPicPr>
          <p:cNvPr id="2226" name="Google Shape;2226;p311"/>
          <p:cNvPicPr preferRelativeResize="0"/>
          <p:nvPr/>
        </p:nvPicPr>
        <p:blipFill rotWithShape="1">
          <a:blip r:embed="rId2">
            <a:alphaModFix/>
          </a:blip>
          <a:srcRect b="0" l="0" r="0" t="0"/>
          <a:stretch/>
        </p:blipFill>
        <p:spPr>
          <a:xfrm>
            <a:off x="609771" y="343798"/>
            <a:ext cx="11576325" cy="6511671"/>
          </a:xfrm>
          <a:prstGeom prst="rect">
            <a:avLst/>
          </a:prstGeom>
          <a:noFill/>
          <a:ln>
            <a:noFill/>
          </a:ln>
        </p:spPr>
      </p:pic>
      <p:sp>
        <p:nvSpPr>
          <p:cNvPr id="2227" name="Google Shape;2227;p311"/>
          <p:cNvSpPr txBox="1"/>
          <p:nvPr>
            <p:ph type="ctrTitle"/>
          </p:nvPr>
        </p:nvSpPr>
        <p:spPr>
          <a:xfrm>
            <a:off x="762014"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2228" name="Google Shape;2228;p311"/>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229" name="Google Shape;2229;p311"/>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230" name="Google Shape;2230;p311"/>
          <p:cNvPicPr preferRelativeResize="0"/>
          <p:nvPr/>
        </p:nvPicPr>
        <p:blipFill rotWithShape="1">
          <a:blip r:embed="rId3">
            <a:alphaModFix/>
          </a:blip>
          <a:srcRect b="0" l="0" r="0" t="0"/>
          <a:stretch/>
        </p:blipFill>
        <p:spPr>
          <a:xfrm>
            <a:off x="762024" y="609606"/>
            <a:ext cx="2557623" cy="406872"/>
          </a:xfrm>
          <a:prstGeom prst="rect">
            <a:avLst/>
          </a:prstGeom>
          <a:noFill/>
          <a:ln>
            <a:noFill/>
          </a:ln>
        </p:spPr>
      </p:pic>
      <p:sp>
        <p:nvSpPr>
          <p:cNvPr id="2231" name="Google Shape;2231;p311"/>
          <p:cNvSpPr txBox="1"/>
          <p:nvPr/>
        </p:nvSpPr>
        <p:spPr>
          <a:xfrm>
            <a:off x="1110078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2232" name="Google Shape;2232;p311"/>
          <p:cNvSpPr txBox="1"/>
          <p:nvPr>
            <p:ph idx="1"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Dark Industry: Retail">
    <p:spTree>
      <p:nvGrpSpPr>
        <p:cNvPr id="2233" name="Shape 2233"/>
        <p:cNvGrpSpPr/>
        <p:nvPr/>
      </p:nvGrpSpPr>
      <p:grpSpPr>
        <a:xfrm>
          <a:off x="0" y="0"/>
          <a:ext cx="0" cy="0"/>
          <a:chOff x="0" y="0"/>
          <a:chExt cx="0" cy="0"/>
        </a:xfrm>
      </p:grpSpPr>
      <p:pic>
        <p:nvPicPr>
          <p:cNvPr id="2234" name="Google Shape;2234;p312"/>
          <p:cNvPicPr preferRelativeResize="0"/>
          <p:nvPr/>
        </p:nvPicPr>
        <p:blipFill rotWithShape="1">
          <a:blip r:embed="rId2">
            <a:alphaModFix/>
          </a:blip>
          <a:srcRect b="0" l="0" r="0" t="0"/>
          <a:stretch/>
        </p:blipFill>
        <p:spPr>
          <a:xfrm>
            <a:off x="0" y="893"/>
            <a:ext cx="12185779" cy="6854501"/>
          </a:xfrm>
          <a:prstGeom prst="rect">
            <a:avLst/>
          </a:prstGeom>
          <a:noFill/>
          <a:ln>
            <a:noFill/>
          </a:ln>
        </p:spPr>
      </p:pic>
      <p:cxnSp>
        <p:nvCxnSpPr>
          <p:cNvPr id="2235" name="Google Shape;2235;p312"/>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236" name="Google Shape;2236;p312"/>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237" name="Google Shape;2237;p312"/>
          <p:cNvPicPr preferRelativeResize="0"/>
          <p:nvPr/>
        </p:nvPicPr>
        <p:blipFill rotWithShape="1">
          <a:blip r:embed="rId3">
            <a:alphaModFix/>
          </a:blip>
          <a:srcRect b="0" l="0" r="0" t="0"/>
          <a:stretch/>
        </p:blipFill>
        <p:spPr>
          <a:xfrm>
            <a:off x="762024" y="609606"/>
            <a:ext cx="2557623" cy="406872"/>
          </a:xfrm>
          <a:prstGeom prst="rect">
            <a:avLst/>
          </a:prstGeom>
          <a:noFill/>
          <a:ln>
            <a:noFill/>
          </a:ln>
        </p:spPr>
      </p:pic>
      <p:sp>
        <p:nvSpPr>
          <p:cNvPr id="2238" name="Google Shape;2238;p312"/>
          <p:cNvSpPr txBox="1"/>
          <p:nvPr/>
        </p:nvSpPr>
        <p:spPr>
          <a:xfrm>
            <a:off x="1110078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2239" name="Google Shape;2239;p312"/>
          <p:cNvSpPr txBox="1"/>
          <p:nvPr>
            <p:ph type="ctrTitle"/>
          </p:nvPr>
        </p:nvSpPr>
        <p:spPr>
          <a:xfrm>
            <a:off x="762014"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40" name="Google Shape;2240;p312"/>
          <p:cNvSpPr txBox="1"/>
          <p:nvPr>
            <p:ph idx="1"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Dark Industry: M&amp;E">
    <p:spTree>
      <p:nvGrpSpPr>
        <p:cNvPr id="2241" name="Shape 2241"/>
        <p:cNvGrpSpPr/>
        <p:nvPr/>
      </p:nvGrpSpPr>
      <p:grpSpPr>
        <a:xfrm>
          <a:off x="0" y="0"/>
          <a:ext cx="0" cy="0"/>
          <a:chOff x="0" y="0"/>
          <a:chExt cx="0" cy="0"/>
        </a:xfrm>
      </p:grpSpPr>
      <p:pic>
        <p:nvPicPr>
          <p:cNvPr id="2242" name="Google Shape;2242;p313"/>
          <p:cNvPicPr preferRelativeResize="0"/>
          <p:nvPr/>
        </p:nvPicPr>
        <p:blipFill rotWithShape="1">
          <a:blip r:embed="rId2">
            <a:alphaModFix/>
          </a:blip>
          <a:srcRect b="0" l="0" r="0" t="0"/>
          <a:stretch/>
        </p:blipFill>
        <p:spPr>
          <a:xfrm>
            <a:off x="0" y="893"/>
            <a:ext cx="12185779" cy="6854501"/>
          </a:xfrm>
          <a:prstGeom prst="rect">
            <a:avLst/>
          </a:prstGeom>
          <a:noFill/>
          <a:ln>
            <a:noFill/>
          </a:ln>
        </p:spPr>
      </p:pic>
      <p:cxnSp>
        <p:nvCxnSpPr>
          <p:cNvPr id="2243" name="Google Shape;2243;p313"/>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244" name="Google Shape;2244;p313"/>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245" name="Google Shape;2245;p313"/>
          <p:cNvPicPr preferRelativeResize="0"/>
          <p:nvPr/>
        </p:nvPicPr>
        <p:blipFill rotWithShape="1">
          <a:blip r:embed="rId3">
            <a:alphaModFix/>
          </a:blip>
          <a:srcRect b="0" l="0" r="0" t="0"/>
          <a:stretch/>
        </p:blipFill>
        <p:spPr>
          <a:xfrm>
            <a:off x="762024" y="609606"/>
            <a:ext cx="2557623" cy="406872"/>
          </a:xfrm>
          <a:prstGeom prst="rect">
            <a:avLst/>
          </a:prstGeom>
          <a:noFill/>
          <a:ln>
            <a:noFill/>
          </a:ln>
        </p:spPr>
      </p:pic>
      <p:sp>
        <p:nvSpPr>
          <p:cNvPr id="2246" name="Google Shape;2246;p313"/>
          <p:cNvSpPr txBox="1"/>
          <p:nvPr/>
        </p:nvSpPr>
        <p:spPr>
          <a:xfrm>
            <a:off x="1110078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2247" name="Google Shape;2247;p313"/>
          <p:cNvSpPr txBox="1"/>
          <p:nvPr>
            <p:ph type="ctrTitle"/>
          </p:nvPr>
        </p:nvSpPr>
        <p:spPr>
          <a:xfrm>
            <a:off x="762014"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48" name="Google Shape;2248;p313"/>
          <p:cNvSpPr txBox="1"/>
          <p:nvPr>
            <p:ph idx="1"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Dark Industry: M&amp;E 1">
    <p:spTree>
      <p:nvGrpSpPr>
        <p:cNvPr id="2249" name="Shape 2249"/>
        <p:cNvGrpSpPr/>
        <p:nvPr/>
      </p:nvGrpSpPr>
      <p:grpSpPr>
        <a:xfrm>
          <a:off x="0" y="0"/>
          <a:ext cx="0" cy="0"/>
          <a:chOff x="0" y="0"/>
          <a:chExt cx="0" cy="0"/>
        </a:xfrm>
      </p:grpSpPr>
      <p:pic>
        <p:nvPicPr>
          <p:cNvPr id="2250" name="Google Shape;2250;p314"/>
          <p:cNvPicPr preferRelativeResize="0"/>
          <p:nvPr/>
        </p:nvPicPr>
        <p:blipFill rotWithShape="1">
          <a:blip r:embed="rId2">
            <a:alphaModFix/>
          </a:blip>
          <a:srcRect b="0" l="0" r="0" t="0"/>
          <a:stretch/>
        </p:blipFill>
        <p:spPr>
          <a:xfrm>
            <a:off x="0" y="0"/>
            <a:ext cx="12185779" cy="6854498"/>
          </a:xfrm>
          <a:prstGeom prst="rect">
            <a:avLst/>
          </a:prstGeom>
          <a:noFill/>
          <a:ln>
            <a:noFill/>
          </a:ln>
        </p:spPr>
      </p:pic>
      <p:cxnSp>
        <p:nvCxnSpPr>
          <p:cNvPr id="2251" name="Google Shape;2251;p314"/>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252" name="Google Shape;2252;p314"/>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253" name="Google Shape;2253;p314"/>
          <p:cNvPicPr preferRelativeResize="0"/>
          <p:nvPr/>
        </p:nvPicPr>
        <p:blipFill rotWithShape="1">
          <a:blip r:embed="rId3">
            <a:alphaModFix/>
          </a:blip>
          <a:srcRect b="0" l="0" r="0" t="0"/>
          <a:stretch/>
        </p:blipFill>
        <p:spPr>
          <a:xfrm>
            <a:off x="762024" y="609606"/>
            <a:ext cx="2557623" cy="406872"/>
          </a:xfrm>
          <a:prstGeom prst="rect">
            <a:avLst/>
          </a:prstGeom>
          <a:noFill/>
          <a:ln>
            <a:noFill/>
          </a:ln>
        </p:spPr>
      </p:pic>
      <p:sp>
        <p:nvSpPr>
          <p:cNvPr id="2254" name="Google Shape;2254;p314"/>
          <p:cNvSpPr txBox="1"/>
          <p:nvPr/>
        </p:nvSpPr>
        <p:spPr>
          <a:xfrm>
            <a:off x="1110078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2255" name="Google Shape;2255;p314"/>
          <p:cNvSpPr txBox="1"/>
          <p:nvPr>
            <p:ph type="ctrTitle"/>
          </p:nvPr>
        </p:nvSpPr>
        <p:spPr>
          <a:xfrm>
            <a:off x="762014"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56" name="Google Shape;2256;p314"/>
          <p:cNvSpPr txBox="1"/>
          <p:nvPr>
            <p:ph idx="1"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3 Title Slide B - Light 1 2 3">
    <p:spTree>
      <p:nvGrpSpPr>
        <p:cNvPr id="2257" name="Shape 2257"/>
        <p:cNvGrpSpPr/>
        <p:nvPr/>
      </p:nvGrpSpPr>
      <p:grpSpPr>
        <a:xfrm>
          <a:off x="0" y="0"/>
          <a:ext cx="0" cy="0"/>
          <a:chOff x="0" y="0"/>
          <a:chExt cx="0" cy="0"/>
        </a:xfrm>
      </p:grpSpPr>
      <p:cxnSp>
        <p:nvCxnSpPr>
          <p:cNvPr id="2258" name="Google Shape;2258;p315"/>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259" name="Google Shape;2259;p315"/>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260" name="Google Shape;2260;p315"/>
          <p:cNvPicPr preferRelativeResize="0"/>
          <p:nvPr/>
        </p:nvPicPr>
        <p:blipFill rotWithShape="1">
          <a:blip r:embed="rId2">
            <a:alphaModFix/>
          </a:blip>
          <a:srcRect b="0" l="0" r="0" t="0"/>
          <a:stretch/>
        </p:blipFill>
        <p:spPr>
          <a:xfrm>
            <a:off x="762024" y="609606"/>
            <a:ext cx="2557623" cy="406872"/>
          </a:xfrm>
          <a:prstGeom prst="rect">
            <a:avLst/>
          </a:prstGeom>
          <a:noFill/>
          <a:ln>
            <a:noFill/>
          </a:ln>
        </p:spPr>
      </p:pic>
      <p:sp>
        <p:nvSpPr>
          <p:cNvPr id="2261" name="Google Shape;2261;p315"/>
          <p:cNvSpPr txBox="1"/>
          <p:nvPr/>
        </p:nvSpPr>
        <p:spPr>
          <a:xfrm>
            <a:off x="1110078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2262" name="Google Shape;2262;p315"/>
          <p:cNvSpPr txBox="1"/>
          <p:nvPr>
            <p:ph type="ctrTitle"/>
          </p:nvPr>
        </p:nvSpPr>
        <p:spPr>
          <a:xfrm>
            <a:off x="762014"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63" name="Google Shape;2263;p315"/>
          <p:cNvSpPr txBox="1"/>
          <p:nvPr>
            <p:ph idx="1"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grpSp>
        <p:nvGrpSpPr>
          <p:cNvPr id="2264" name="Google Shape;2264;p315"/>
          <p:cNvGrpSpPr/>
          <p:nvPr/>
        </p:nvGrpSpPr>
        <p:grpSpPr>
          <a:xfrm>
            <a:off x="7074108" y="2038282"/>
            <a:ext cx="4508034" cy="4209457"/>
            <a:chOff x="7815275" y="2346786"/>
            <a:chExt cx="4177200" cy="3901619"/>
          </a:xfrm>
        </p:grpSpPr>
        <p:sp>
          <p:nvSpPr>
            <p:cNvPr id="2265" name="Google Shape;2265;p315"/>
            <p:cNvSpPr/>
            <p:nvPr/>
          </p:nvSpPr>
          <p:spPr>
            <a:xfrm>
              <a:off x="7815275" y="4240805"/>
              <a:ext cx="2007900" cy="20076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315"/>
            <p:cNvSpPr/>
            <p:nvPr/>
          </p:nvSpPr>
          <p:spPr>
            <a:xfrm>
              <a:off x="9984778" y="2346786"/>
              <a:ext cx="2007697" cy="1736377"/>
            </a:xfrm>
            <a:prstGeom prst="flowChartExtract">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315"/>
            <p:cNvSpPr/>
            <p:nvPr/>
          </p:nvSpPr>
          <p:spPr>
            <a:xfrm>
              <a:off x="9976856" y="4237047"/>
              <a:ext cx="2007900" cy="20076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3 Title Slide B - Light 1 2 2">
    <p:spTree>
      <p:nvGrpSpPr>
        <p:cNvPr id="2268" name="Shape 2268"/>
        <p:cNvGrpSpPr/>
        <p:nvPr/>
      </p:nvGrpSpPr>
      <p:grpSpPr>
        <a:xfrm>
          <a:off x="0" y="0"/>
          <a:ext cx="0" cy="0"/>
          <a:chOff x="0" y="0"/>
          <a:chExt cx="0" cy="0"/>
        </a:xfrm>
      </p:grpSpPr>
      <p:pic>
        <p:nvPicPr>
          <p:cNvPr id="2269" name="Google Shape;2269;p316"/>
          <p:cNvPicPr preferRelativeResize="0"/>
          <p:nvPr/>
        </p:nvPicPr>
        <p:blipFill rotWithShape="1">
          <a:blip r:embed="rId2">
            <a:alphaModFix/>
          </a:blip>
          <a:srcRect b="0" l="0" r="0" t="0"/>
          <a:stretch/>
        </p:blipFill>
        <p:spPr>
          <a:xfrm>
            <a:off x="189703" y="107575"/>
            <a:ext cx="11996175" cy="6747837"/>
          </a:xfrm>
          <a:prstGeom prst="rect">
            <a:avLst/>
          </a:prstGeom>
          <a:noFill/>
          <a:ln>
            <a:noFill/>
          </a:ln>
        </p:spPr>
      </p:pic>
      <p:cxnSp>
        <p:nvCxnSpPr>
          <p:cNvPr id="2270" name="Google Shape;2270;p316"/>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271" name="Google Shape;2271;p316"/>
          <p:cNvSpPr txBox="1"/>
          <p:nvPr>
            <p:ph idx="1"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2272" name="Google Shape;2272;p316"/>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273" name="Google Shape;2273;p316"/>
          <p:cNvPicPr preferRelativeResize="0"/>
          <p:nvPr/>
        </p:nvPicPr>
        <p:blipFill rotWithShape="1">
          <a:blip r:embed="rId3">
            <a:alphaModFix/>
          </a:blip>
          <a:srcRect b="0" l="0" r="0" t="0"/>
          <a:stretch/>
        </p:blipFill>
        <p:spPr>
          <a:xfrm>
            <a:off x="762024" y="609606"/>
            <a:ext cx="2557623" cy="406872"/>
          </a:xfrm>
          <a:prstGeom prst="rect">
            <a:avLst/>
          </a:prstGeom>
          <a:noFill/>
          <a:ln>
            <a:noFill/>
          </a:ln>
        </p:spPr>
      </p:pic>
      <p:sp>
        <p:nvSpPr>
          <p:cNvPr id="2274" name="Google Shape;2274;p316"/>
          <p:cNvSpPr txBox="1"/>
          <p:nvPr/>
        </p:nvSpPr>
        <p:spPr>
          <a:xfrm>
            <a:off x="1110078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2275" name="Google Shape;2275;p316"/>
          <p:cNvSpPr txBox="1"/>
          <p:nvPr>
            <p:ph type="ctrTitle"/>
          </p:nvPr>
        </p:nvSpPr>
        <p:spPr>
          <a:xfrm>
            <a:off x="762014" y="18191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3 Title Slide B - Light 1 2 1">
    <p:spTree>
      <p:nvGrpSpPr>
        <p:cNvPr id="2276" name="Shape 2276"/>
        <p:cNvGrpSpPr/>
        <p:nvPr/>
      </p:nvGrpSpPr>
      <p:grpSpPr>
        <a:xfrm>
          <a:off x="0" y="0"/>
          <a:ext cx="0" cy="0"/>
          <a:chOff x="0" y="0"/>
          <a:chExt cx="0" cy="0"/>
        </a:xfrm>
      </p:grpSpPr>
      <p:pic>
        <p:nvPicPr>
          <p:cNvPr id="2277" name="Google Shape;2277;p317"/>
          <p:cNvPicPr preferRelativeResize="0"/>
          <p:nvPr/>
        </p:nvPicPr>
        <p:blipFill rotWithShape="1">
          <a:blip r:embed="rId2">
            <a:alphaModFix/>
          </a:blip>
          <a:srcRect b="0" l="0" r="0" t="0"/>
          <a:stretch/>
        </p:blipFill>
        <p:spPr>
          <a:xfrm>
            <a:off x="0" y="893"/>
            <a:ext cx="12185779" cy="6854501"/>
          </a:xfrm>
          <a:prstGeom prst="rect">
            <a:avLst/>
          </a:prstGeom>
          <a:noFill/>
          <a:ln>
            <a:noFill/>
          </a:ln>
        </p:spPr>
      </p:pic>
      <p:sp>
        <p:nvSpPr>
          <p:cNvPr id="2278" name="Google Shape;2278;p317"/>
          <p:cNvSpPr txBox="1"/>
          <p:nvPr>
            <p:ph type="ctrTitle"/>
          </p:nvPr>
        </p:nvSpPr>
        <p:spPr>
          <a:xfrm>
            <a:off x="609771" y="2292200"/>
            <a:ext cx="43368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79" name="Google Shape;2279;p317"/>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280" name="Google Shape;2280;p317"/>
          <p:cNvSpPr txBox="1"/>
          <p:nvPr/>
        </p:nvSpPr>
        <p:spPr>
          <a:xfrm>
            <a:off x="1110078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1_Title and Content">
    <p:spTree>
      <p:nvGrpSpPr>
        <p:cNvPr id="157" name="Shape 157"/>
        <p:cNvGrpSpPr/>
        <p:nvPr/>
      </p:nvGrpSpPr>
      <p:grpSpPr>
        <a:xfrm>
          <a:off x="0" y="0"/>
          <a:ext cx="0" cy="0"/>
          <a:chOff x="0" y="0"/>
          <a:chExt cx="0" cy="0"/>
        </a:xfrm>
      </p:grpSpPr>
      <p:sp>
        <p:nvSpPr>
          <p:cNvPr id="158" name="Google Shape;158;p32"/>
          <p:cNvSpPr txBox="1"/>
          <p:nvPr>
            <p:ph type="title"/>
          </p:nvPr>
        </p:nvSpPr>
        <p:spPr>
          <a:xfrm>
            <a:off x="460979" y="365125"/>
            <a:ext cx="11259900" cy="9921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Font typeface="Barlow"/>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9" name="Google Shape;159;p32"/>
          <p:cNvSpPr txBox="1"/>
          <p:nvPr>
            <p:ph idx="1" type="body"/>
          </p:nvPr>
        </p:nvSpPr>
        <p:spPr>
          <a:xfrm>
            <a:off x="460979" y="1585913"/>
            <a:ext cx="11259900" cy="45909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1067"/>
              </a:spcBef>
              <a:spcAft>
                <a:spcPts val="0"/>
              </a:spcAft>
              <a:buClr>
                <a:schemeClr val="accent2"/>
              </a:buClr>
              <a:buSzPts val="1600"/>
              <a:buFont typeface="Noto Sans Symbols"/>
              <a:buChar char="▪"/>
              <a:defRPr/>
            </a:lvl1pPr>
            <a:lvl2pPr indent="-292100" lvl="1" marL="914400" rtl="0" algn="l">
              <a:lnSpc>
                <a:spcPct val="90000"/>
              </a:lnSpc>
              <a:spcBef>
                <a:spcPts val="533"/>
              </a:spcBef>
              <a:spcAft>
                <a:spcPts val="0"/>
              </a:spcAft>
              <a:buClr>
                <a:schemeClr val="dk1"/>
              </a:buClr>
              <a:buSzPts val="1000"/>
              <a:buChar char="▪"/>
              <a:defRPr/>
            </a:lvl2pPr>
            <a:lvl3pPr indent="-292100" lvl="2" marL="1371600" rtl="0" algn="l">
              <a:lnSpc>
                <a:spcPct val="90000"/>
              </a:lnSpc>
              <a:spcBef>
                <a:spcPts val="533"/>
              </a:spcBef>
              <a:spcAft>
                <a:spcPts val="0"/>
              </a:spcAft>
              <a:buClr>
                <a:schemeClr val="dk1"/>
              </a:buClr>
              <a:buSzPts val="1000"/>
              <a:buChar char="▪"/>
              <a:defRPr/>
            </a:lvl3pPr>
            <a:lvl4pPr indent="-292100" lvl="3" marL="1828800" rtl="0" algn="l">
              <a:lnSpc>
                <a:spcPct val="90000"/>
              </a:lnSpc>
              <a:spcBef>
                <a:spcPts val="533"/>
              </a:spcBef>
              <a:spcAft>
                <a:spcPts val="0"/>
              </a:spcAft>
              <a:buClr>
                <a:schemeClr val="dk1"/>
              </a:buClr>
              <a:buSzPts val="1000"/>
              <a:buChar char="▪"/>
              <a:defRPr/>
            </a:lvl4pPr>
            <a:lvl5pPr indent="-292100" lvl="4" marL="2286000" rtl="0" algn="l">
              <a:lnSpc>
                <a:spcPct val="90000"/>
              </a:lnSpc>
              <a:spcBef>
                <a:spcPts val="533"/>
              </a:spcBef>
              <a:spcAft>
                <a:spcPts val="0"/>
              </a:spcAft>
              <a:buClr>
                <a:schemeClr val="dk1"/>
              </a:buClr>
              <a:buSzPts val="1000"/>
              <a:buChar char="▪"/>
              <a:defRPr/>
            </a:lvl5pPr>
            <a:lvl6pPr indent="-317500" lvl="5" marL="2743200" rtl="0" algn="l">
              <a:lnSpc>
                <a:spcPct val="90000"/>
              </a:lnSpc>
              <a:spcBef>
                <a:spcPts val="533"/>
              </a:spcBef>
              <a:spcAft>
                <a:spcPts val="0"/>
              </a:spcAft>
              <a:buClr>
                <a:schemeClr val="dk1"/>
              </a:buClr>
              <a:buSzPts val="1400"/>
              <a:buChar char="•"/>
              <a:defRPr/>
            </a:lvl6pPr>
            <a:lvl7pPr indent="-317500" lvl="6" marL="3200400" rtl="0" algn="l">
              <a:lnSpc>
                <a:spcPct val="90000"/>
              </a:lnSpc>
              <a:spcBef>
                <a:spcPts val="533"/>
              </a:spcBef>
              <a:spcAft>
                <a:spcPts val="0"/>
              </a:spcAft>
              <a:buClr>
                <a:schemeClr val="dk1"/>
              </a:buClr>
              <a:buSzPts val="1400"/>
              <a:buChar char="•"/>
              <a:defRPr/>
            </a:lvl7pPr>
            <a:lvl8pPr indent="-317500" lvl="7" marL="3657600" rtl="0" algn="l">
              <a:lnSpc>
                <a:spcPct val="90000"/>
              </a:lnSpc>
              <a:spcBef>
                <a:spcPts val="533"/>
              </a:spcBef>
              <a:spcAft>
                <a:spcPts val="0"/>
              </a:spcAft>
              <a:buClr>
                <a:schemeClr val="dk1"/>
              </a:buClr>
              <a:buSzPts val="1400"/>
              <a:buChar char="•"/>
              <a:defRPr/>
            </a:lvl8pPr>
            <a:lvl9pPr indent="-317500" lvl="8" marL="4114800" rtl="0" algn="l">
              <a:lnSpc>
                <a:spcPct val="90000"/>
              </a:lnSpc>
              <a:spcBef>
                <a:spcPts val="533"/>
              </a:spcBef>
              <a:spcAft>
                <a:spcPts val="0"/>
              </a:spcAft>
              <a:buClr>
                <a:schemeClr val="dk1"/>
              </a:buClr>
              <a:buSzPts val="1400"/>
              <a:buChar char="•"/>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3 Title Slide B - Dark">
    <p:spTree>
      <p:nvGrpSpPr>
        <p:cNvPr id="2281" name="Shape 2281"/>
        <p:cNvGrpSpPr/>
        <p:nvPr/>
      </p:nvGrpSpPr>
      <p:grpSpPr>
        <a:xfrm>
          <a:off x="0" y="0"/>
          <a:ext cx="0" cy="0"/>
          <a:chOff x="0" y="0"/>
          <a:chExt cx="0" cy="0"/>
        </a:xfrm>
      </p:grpSpPr>
      <p:sp>
        <p:nvSpPr>
          <p:cNvPr id="2282" name="Google Shape;2282;p318"/>
          <p:cNvSpPr/>
          <p:nvPr/>
        </p:nvSpPr>
        <p:spPr>
          <a:xfrm>
            <a:off x="6945254" y="-2"/>
            <a:ext cx="2167765" cy="68580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9F7F4"/>
              </a:solidFill>
              <a:latin typeface="Arial"/>
              <a:ea typeface="Arial"/>
              <a:cs typeface="Arial"/>
              <a:sym typeface="Arial"/>
            </a:endParaRPr>
          </a:p>
        </p:txBody>
      </p:sp>
      <p:sp>
        <p:nvSpPr>
          <p:cNvPr id="2283" name="Google Shape;2283;p318"/>
          <p:cNvSpPr txBox="1"/>
          <p:nvPr>
            <p:ph type="ctrTitle"/>
          </p:nvPr>
        </p:nvSpPr>
        <p:spPr>
          <a:xfrm>
            <a:off x="762014" y="11869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84" name="Google Shape;2284;p318"/>
          <p:cNvSpPr txBox="1"/>
          <p:nvPr>
            <p:ph idx="1" type="subTitle"/>
          </p:nvPr>
        </p:nvSpPr>
        <p:spPr>
          <a:xfrm>
            <a:off x="762023" y="3835400"/>
            <a:ext cx="61716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2285" name="Google Shape;2285;p318"/>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286" name="Google Shape;2286;p318"/>
          <p:cNvSpPr txBox="1"/>
          <p:nvPr>
            <p:ph idx="2" type="subTitle"/>
          </p:nvPr>
        </p:nvSpPr>
        <p:spPr>
          <a:xfrm>
            <a:off x="762023" y="5756000"/>
            <a:ext cx="5263500" cy="492300"/>
          </a:xfrm>
          <a:prstGeom prst="rect">
            <a:avLst/>
          </a:prstGeom>
          <a:noFill/>
          <a:ln>
            <a:noFill/>
          </a:ln>
        </p:spPr>
        <p:txBody>
          <a:bodyPr anchorCtr="0" anchor="t" bIns="0" lIns="91425"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2287" name="Google Shape;2287;p318"/>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288" name="Google Shape;2288;p318"/>
          <p:cNvPicPr preferRelativeResize="0"/>
          <p:nvPr/>
        </p:nvPicPr>
        <p:blipFill rotWithShape="1">
          <a:blip r:embed="rId2">
            <a:alphaModFix/>
          </a:blip>
          <a:srcRect b="0" l="0" r="0" t="0"/>
          <a:stretch/>
        </p:blipFill>
        <p:spPr>
          <a:xfrm>
            <a:off x="762024" y="609606"/>
            <a:ext cx="2557623" cy="406872"/>
          </a:xfrm>
          <a:prstGeom prst="rect">
            <a:avLst/>
          </a:prstGeom>
          <a:noFill/>
          <a:ln>
            <a:noFill/>
          </a:ln>
        </p:spPr>
      </p:pic>
      <p:sp>
        <p:nvSpPr>
          <p:cNvPr id="2289" name="Google Shape;2289;p318"/>
          <p:cNvSpPr txBox="1"/>
          <p:nvPr/>
        </p:nvSpPr>
        <p:spPr>
          <a:xfrm>
            <a:off x="1110078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2290" name="Shape 2290"/>
        <p:cNvGrpSpPr/>
        <p:nvPr/>
      </p:nvGrpSpPr>
      <p:grpSpPr>
        <a:xfrm>
          <a:off x="0" y="0"/>
          <a:ext cx="0" cy="0"/>
          <a:chOff x="0" y="0"/>
          <a:chExt cx="0" cy="0"/>
        </a:xfrm>
      </p:grpSpPr>
      <p:sp>
        <p:nvSpPr>
          <p:cNvPr id="2291" name="Google Shape;2291;p319"/>
          <p:cNvSpPr txBox="1"/>
          <p:nvPr>
            <p:ph idx="1" type="body"/>
          </p:nvPr>
        </p:nvSpPr>
        <p:spPr>
          <a:xfrm>
            <a:off x="762012" y="2691875"/>
            <a:ext cx="52644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92" name="Google Shape;2292;p319"/>
          <p:cNvSpPr txBox="1"/>
          <p:nvPr>
            <p:ph idx="2" type="subTitle"/>
          </p:nvPr>
        </p:nvSpPr>
        <p:spPr>
          <a:xfrm>
            <a:off x="796048" y="1970325"/>
            <a:ext cx="5229900" cy="6432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1"/>
              </a:buClr>
              <a:buSzPts val="2000"/>
              <a:buNone/>
              <a:defRPr b="1" sz="2000"/>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2293" name="Google Shape;2293;p319"/>
          <p:cNvSpPr txBox="1"/>
          <p:nvPr>
            <p:ph idx="3" type="subTitle"/>
          </p:nvPr>
        </p:nvSpPr>
        <p:spPr>
          <a:xfrm>
            <a:off x="6157406" y="1970325"/>
            <a:ext cx="5264400" cy="6432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1"/>
              </a:buClr>
              <a:buSzPts val="2000"/>
              <a:buNone/>
              <a:defRPr b="1" sz="2000"/>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2294" name="Google Shape;2294;p319"/>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319"/>
          <p:cNvSpPr txBox="1"/>
          <p:nvPr>
            <p:ph type="title"/>
          </p:nvPr>
        </p:nvSpPr>
        <p:spPr>
          <a:xfrm>
            <a:off x="749456" y="535598"/>
            <a:ext cx="10515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96" name="Google Shape;2296;p319"/>
          <p:cNvSpPr txBox="1"/>
          <p:nvPr>
            <p:ph idx="4" type="body"/>
          </p:nvPr>
        </p:nvSpPr>
        <p:spPr>
          <a:xfrm>
            <a:off x="6191315" y="2691875"/>
            <a:ext cx="52644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97" name="Google Shape;2297;p319"/>
          <p:cNvSpPr txBox="1"/>
          <p:nvPr>
            <p:ph idx="5" type="body"/>
          </p:nvPr>
        </p:nvSpPr>
        <p:spPr>
          <a:xfrm>
            <a:off x="748687" y="117232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2298" name="Shape 2298"/>
        <p:cNvGrpSpPr/>
        <p:nvPr/>
      </p:nvGrpSpPr>
      <p:grpSpPr>
        <a:xfrm>
          <a:off x="0" y="0"/>
          <a:ext cx="0" cy="0"/>
          <a:chOff x="0" y="0"/>
          <a:chExt cx="0" cy="0"/>
        </a:xfrm>
      </p:grpSpPr>
      <p:sp>
        <p:nvSpPr>
          <p:cNvPr id="2299" name="Google Shape;2299;p320"/>
          <p:cNvSpPr txBox="1"/>
          <p:nvPr>
            <p:ph idx="1" type="body"/>
          </p:nvPr>
        </p:nvSpPr>
        <p:spPr>
          <a:xfrm>
            <a:off x="762023" y="3986900"/>
            <a:ext cx="4520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2"/>
              </a:buClr>
              <a:buSzPts val="16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300" name="Google Shape;2300;p320"/>
          <p:cNvSpPr txBox="1"/>
          <p:nvPr>
            <p:ph idx="2" type="body"/>
          </p:nvPr>
        </p:nvSpPr>
        <p:spPr>
          <a:xfrm>
            <a:off x="6933880" y="3986900"/>
            <a:ext cx="44964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2"/>
              </a:buClr>
              <a:buSzPts val="16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301" name="Google Shape;2301;p320"/>
          <p:cNvSpPr txBox="1"/>
          <p:nvPr>
            <p:ph idx="3" type="subTitle"/>
          </p:nvPr>
        </p:nvSpPr>
        <p:spPr>
          <a:xfrm>
            <a:off x="796037" y="3126633"/>
            <a:ext cx="44856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100"/>
              <a:buNone/>
              <a:defRPr b="1" sz="21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2302" name="Google Shape;2302;p320"/>
          <p:cNvSpPr txBox="1"/>
          <p:nvPr>
            <p:ph idx="4" type="subTitle"/>
          </p:nvPr>
        </p:nvSpPr>
        <p:spPr>
          <a:xfrm>
            <a:off x="6950890" y="3126633"/>
            <a:ext cx="4462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2303" name="Google Shape;2303;p320"/>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304" name="Google Shape;2304;p320"/>
          <p:cNvSpPr txBox="1"/>
          <p:nvPr>
            <p:ph type="title"/>
          </p:nvPr>
        </p:nvSpPr>
        <p:spPr>
          <a:xfrm>
            <a:off x="749456" y="535598"/>
            <a:ext cx="10515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05" name="Google Shape;2305;p320"/>
          <p:cNvSpPr txBox="1"/>
          <p:nvPr>
            <p:ph idx="5" type="body"/>
          </p:nvPr>
        </p:nvSpPr>
        <p:spPr>
          <a:xfrm>
            <a:off x="748687" y="117232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2306" name="Shape 2306"/>
        <p:cNvGrpSpPr/>
        <p:nvPr/>
      </p:nvGrpSpPr>
      <p:grpSpPr>
        <a:xfrm>
          <a:off x="0" y="0"/>
          <a:ext cx="0" cy="0"/>
          <a:chOff x="0" y="0"/>
          <a:chExt cx="0" cy="0"/>
        </a:xfrm>
      </p:grpSpPr>
      <p:sp>
        <p:nvSpPr>
          <p:cNvPr id="2307" name="Google Shape;2307;p321"/>
          <p:cNvSpPr txBox="1"/>
          <p:nvPr>
            <p:ph idx="1" type="body"/>
          </p:nvPr>
        </p:nvSpPr>
        <p:spPr>
          <a:xfrm>
            <a:off x="762023" y="2825365"/>
            <a:ext cx="3225000" cy="32337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308" name="Google Shape;2308;p321"/>
          <p:cNvSpPr txBox="1"/>
          <p:nvPr>
            <p:ph idx="2" type="subTitle"/>
          </p:nvPr>
        </p:nvSpPr>
        <p:spPr>
          <a:xfrm>
            <a:off x="786296" y="1970325"/>
            <a:ext cx="32850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309" name="Google Shape;2309;p321"/>
          <p:cNvSpPr txBox="1"/>
          <p:nvPr>
            <p:ph idx="3" type="subTitle"/>
          </p:nvPr>
        </p:nvSpPr>
        <p:spPr>
          <a:xfrm>
            <a:off x="4394209" y="1970325"/>
            <a:ext cx="31413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310" name="Google Shape;2310;p321"/>
          <p:cNvSpPr txBox="1"/>
          <p:nvPr>
            <p:ph idx="4" type="subTitle"/>
          </p:nvPr>
        </p:nvSpPr>
        <p:spPr>
          <a:xfrm>
            <a:off x="7982618" y="1970325"/>
            <a:ext cx="31413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311" name="Google Shape;2311;p321"/>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312" name="Google Shape;2312;p321"/>
          <p:cNvSpPr txBox="1"/>
          <p:nvPr>
            <p:ph type="title"/>
          </p:nvPr>
        </p:nvSpPr>
        <p:spPr>
          <a:xfrm>
            <a:off x="749456" y="535598"/>
            <a:ext cx="10515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13" name="Google Shape;2313;p321"/>
          <p:cNvSpPr txBox="1"/>
          <p:nvPr>
            <p:ph idx="5" type="body"/>
          </p:nvPr>
        </p:nvSpPr>
        <p:spPr>
          <a:xfrm>
            <a:off x="4394209" y="2825375"/>
            <a:ext cx="3399900" cy="32337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314" name="Google Shape;2314;p321"/>
          <p:cNvSpPr txBox="1"/>
          <p:nvPr>
            <p:ph idx="6" type="body"/>
          </p:nvPr>
        </p:nvSpPr>
        <p:spPr>
          <a:xfrm>
            <a:off x="8006975" y="2825375"/>
            <a:ext cx="3399900" cy="32337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315" name="Google Shape;2315;p321"/>
          <p:cNvSpPr txBox="1"/>
          <p:nvPr>
            <p:ph idx="7" type="body"/>
          </p:nvPr>
        </p:nvSpPr>
        <p:spPr>
          <a:xfrm>
            <a:off x="748687" y="117232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500"/>
              <a:buNone/>
              <a:defRPr>
                <a:solidFill>
                  <a:srgbClr val="FFFFFF"/>
                </a:solidFill>
              </a:defRPr>
            </a:lvl2pPr>
            <a:lvl3pPr indent="-228600" lvl="2" marL="1371600" algn="l">
              <a:lnSpc>
                <a:spcPct val="100000"/>
              </a:lnSpc>
              <a:spcBef>
                <a:spcPts val="0"/>
              </a:spcBef>
              <a:spcAft>
                <a:spcPts val="0"/>
              </a:spcAft>
              <a:buClr>
                <a:srgbClr val="FFFFFF"/>
              </a:buClr>
              <a:buSzPts val="1500"/>
              <a:buNone/>
              <a:defRPr>
                <a:solidFill>
                  <a:srgbClr val="FFFFFF"/>
                </a:solidFill>
              </a:defRPr>
            </a:lvl3pPr>
            <a:lvl4pPr indent="-228600" lvl="3" marL="1828800" algn="l">
              <a:lnSpc>
                <a:spcPct val="100000"/>
              </a:lnSpc>
              <a:spcBef>
                <a:spcPts val="0"/>
              </a:spcBef>
              <a:spcAft>
                <a:spcPts val="0"/>
              </a:spcAft>
              <a:buClr>
                <a:srgbClr val="FFFFFF"/>
              </a:buClr>
              <a:buSzPts val="1500"/>
              <a:buNone/>
              <a:defRPr>
                <a:solidFill>
                  <a:srgbClr val="FFFFFF"/>
                </a:solidFill>
              </a:defRPr>
            </a:lvl4pPr>
            <a:lvl5pPr indent="-228600" lvl="4" marL="2286000" algn="l">
              <a:lnSpc>
                <a:spcPct val="100000"/>
              </a:lnSpc>
              <a:spcBef>
                <a:spcPts val="0"/>
              </a:spcBef>
              <a:spcAft>
                <a:spcPts val="0"/>
              </a:spcAft>
              <a:buClr>
                <a:srgbClr val="FFFFFF"/>
              </a:buClr>
              <a:buSzPts val="1500"/>
              <a:buNone/>
              <a:defRPr>
                <a:solidFill>
                  <a:srgbClr val="FFFFFF"/>
                </a:solidFill>
              </a:defRPr>
            </a:lvl5pPr>
            <a:lvl6pPr indent="-228600" lvl="5" marL="2743200" algn="l">
              <a:lnSpc>
                <a:spcPct val="100000"/>
              </a:lnSpc>
              <a:spcBef>
                <a:spcPts val="0"/>
              </a:spcBef>
              <a:spcAft>
                <a:spcPts val="0"/>
              </a:spcAft>
              <a:buClr>
                <a:srgbClr val="FFFFFF"/>
              </a:buClr>
              <a:buSzPts val="1500"/>
              <a:buNone/>
              <a:defRPr>
                <a:solidFill>
                  <a:srgbClr val="FFFFFF"/>
                </a:solidFill>
              </a:defRPr>
            </a:lvl6pPr>
            <a:lvl7pPr indent="-228600" lvl="6" marL="3200400" algn="l">
              <a:lnSpc>
                <a:spcPct val="100000"/>
              </a:lnSpc>
              <a:spcBef>
                <a:spcPts val="0"/>
              </a:spcBef>
              <a:spcAft>
                <a:spcPts val="0"/>
              </a:spcAft>
              <a:buClr>
                <a:srgbClr val="FFFFFF"/>
              </a:buClr>
              <a:buSzPts val="1500"/>
              <a:buNone/>
              <a:defRPr>
                <a:solidFill>
                  <a:srgbClr val="FFFFFF"/>
                </a:solidFill>
              </a:defRPr>
            </a:lvl7pPr>
            <a:lvl8pPr indent="-228600" lvl="7" marL="3657600" algn="l">
              <a:lnSpc>
                <a:spcPct val="100000"/>
              </a:lnSpc>
              <a:spcBef>
                <a:spcPts val="0"/>
              </a:spcBef>
              <a:spcAft>
                <a:spcPts val="0"/>
              </a:spcAft>
              <a:buClr>
                <a:srgbClr val="FFFFFF"/>
              </a:buClr>
              <a:buSzPts val="1500"/>
              <a:buNone/>
              <a:defRPr>
                <a:solidFill>
                  <a:srgbClr val="FFFFFF"/>
                </a:solidFill>
              </a:defRPr>
            </a:lvl8pPr>
            <a:lvl9pPr indent="-228600" lvl="8" marL="4114800" algn="l">
              <a:lnSpc>
                <a:spcPct val="100000"/>
              </a:lnSpc>
              <a:spcBef>
                <a:spcPts val="0"/>
              </a:spcBef>
              <a:spcAft>
                <a:spcPts val="0"/>
              </a:spcAft>
              <a:buClr>
                <a:srgbClr val="FFFFFF"/>
              </a:buClr>
              <a:buSzPts val="1500"/>
              <a:buNone/>
              <a:defRPr>
                <a:solidFill>
                  <a:srgbClr val="FFFFFF"/>
                </a:solidFill>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2316" name="Shape 2316"/>
        <p:cNvGrpSpPr/>
        <p:nvPr/>
      </p:nvGrpSpPr>
      <p:grpSpPr>
        <a:xfrm>
          <a:off x="0" y="0"/>
          <a:ext cx="0" cy="0"/>
          <a:chOff x="0" y="0"/>
          <a:chExt cx="0" cy="0"/>
        </a:xfrm>
      </p:grpSpPr>
      <p:sp>
        <p:nvSpPr>
          <p:cNvPr id="2317" name="Google Shape;2317;p322"/>
          <p:cNvSpPr txBox="1"/>
          <p:nvPr>
            <p:ph idx="1" type="body"/>
          </p:nvPr>
        </p:nvSpPr>
        <p:spPr>
          <a:xfrm>
            <a:off x="762023" y="3986900"/>
            <a:ext cx="32250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sz="1600"/>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2318" name="Google Shape;2318;p322"/>
          <p:cNvSpPr txBox="1"/>
          <p:nvPr>
            <p:ph idx="2" type="body"/>
          </p:nvPr>
        </p:nvSpPr>
        <p:spPr>
          <a:xfrm>
            <a:off x="4483738" y="3986900"/>
            <a:ext cx="32250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sz="1600"/>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2319" name="Google Shape;2319;p322"/>
          <p:cNvSpPr txBox="1"/>
          <p:nvPr>
            <p:ph idx="3" type="subTitle"/>
          </p:nvPr>
        </p:nvSpPr>
        <p:spPr>
          <a:xfrm>
            <a:off x="786291"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320" name="Google Shape;2320;p322"/>
          <p:cNvSpPr txBox="1"/>
          <p:nvPr>
            <p:ph idx="4" type="subTitle"/>
          </p:nvPr>
        </p:nvSpPr>
        <p:spPr>
          <a:xfrm>
            <a:off x="4495938"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321" name="Google Shape;2321;p322"/>
          <p:cNvSpPr txBox="1"/>
          <p:nvPr>
            <p:ph idx="5" type="body"/>
          </p:nvPr>
        </p:nvSpPr>
        <p:spPr>
          <a:xfrm>
            <a:off x="8170052" y="3986900"/>
            <a:ext cx="32250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sz="1600"/>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2322" name="Google Shape;2322;p322"/>
          <p:cNvSpPr txBox="1"/>
          <p:nvPr>
            <p:ph idx="6" type="subTitle"/>
          </p:nvPr>
        </p:nvSpPr>
        <p:spPr>
          <a:xfrm>
            <a:off x="8182252" y="31266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323" name="Google Shape;2323;p322"/>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324" name="Google Shape;2324;p322"/>
          <p:cNvSpPr txBox="1"/>
          <p:nvPr>
            <p:ph type="title"/>
          </p:nvPr>
        </p:nvSpPr>
        <p:spPr>
          <a:xfrm>
            <a:off x="749456" y="535598"/>
            <a:ext cx="10515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25" name="Google Shape;2325;p322"/>
          <p:cNvSpPr txBox="1"/>
          <p:nvPr>
            <p:ph idx="7" type="body"/>
          </p:nvPr>
        </p:nvSpPr>
        <p:spPr>
          <a:xfrm>
            <a:off x="748687" y="117232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2326" name="Shape 2326"/>
        <p:cNvGrpSpPr/>
        <p:nvPr/>
      </p:nvGrpSpPr>
      <p:grpSpPr>
        <a:xfrm>
          <a:off x="0" y="0"/>
          <a:ext cx="0" cy="0"/>
          <a:chOff x="0" y="0"/>
          <a:chExt cx="0" cy="0"/>
        </a:xfrm>
      </p:grpSpPr>
      <p:sp>
        <p:nvSpPr>
          <p:cNvPr id="2327" name="Google Shape;2327;p323"/>
          <p:cNvSpPr/>
          <p:nvPr/>
        </p:nvSpPr>
        <p:spPr>
          <a:xfrm>
            <a:off x="7982246" y="1825633"/>
            <a:ext cx="36003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28" name="Google Shape;2328;p323"/>
          <p:cNvSpPr/>
          <p:nvPr/>
        </p:nvSpPr>
        <p:spPr>
          <a:xfrm>
            <a:off x="4295866" y="1825633"/>
            <a:ext cx="36003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29" name="Google Shape;2329;p323"/>
          <p:cNvSpPr/>
          <p:nvPr/>
        </p:nvSpPr>
        <p:spPr>
          <a:xfrm>
            <a:off x="609618" y="1825633"/>
            <a:ext cx="36003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30" name="Google Shape;2330;p323"/>
          <p:cNvSpPr txBox="1"/>
          <p:nvPr>
            <p:ph idx="1" type="body"/>
          </p:nvPr>
        </p:nvSpPr>
        <p:spPr>
          <a:xfrm>
            <a:off x="762023"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31" name="Google Shape;2331;p323"/>
          <p:cNvSpPr txBox="1"/>
          <p:nvPr>
            <p:ph idx="2" type="body"/>
          </p:nvPr>
        </p:nvSpPr>
        <p:spPr>
          <a:xfrm>
            <a:off x="4483738"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32" name="Google Shape;2332;p323"/>
          <p:cNvSpPr txBox="1"/>
          <p:nvPr>
            <p:ph idx="3" type="body"/>
          </p:nvPr>
        </p:nvSpPr>
        <p:spPr>
          <a:xfrm>
            <a:off x="8170052"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33" name="Google Shape;2333;p323"/>
          <p:cNvSpPr txBox="1"/>
          <p:nvPr>
            <p:ph idx="4" type="subTitle"/>
          </p:nvPr>
        </p:nvSpPr>
        <p:spPr>
          <a:xfrm>
            <a:off x="786291"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chemeClr val="dk1"/>
                </a:solidFill>
              </a:defRPr>
            </a:lvl1pPr>
            <a:lvl2pPr lvl="1" algn="l">
              <a:lnSpc>
                <a:spcPct val="115000"/>
              </a:lnSpc>
              <a:spcBef>
                <a:spcPts val="500"/>
              </a:spcBef>
              <a:spcAft>
                <a:spcPts val="0"/>
              </a:spcAft>
              <a:buClr>
                <a:schemeClr val="dk1"/>
              </a:buClr>
              <a:buSzPts val="2000"/>
              <a:buNone/>
              <a:defRPr>
                <a:solidFill>
                  <a:schemeClr val="dk1"/>
                </a:solidFill>
              </a:defRPr>
            </a:lvl2pPr>
            <a:lvl3pPr lvl="2" algn="l">
              <a:lnSpc>
                <a:spcPct val="115000"/>
              </a:lnSpc>
              <a:spcBef>
                <a:spcPts val="500"/>
              </a:spcBef>
              <a:spcAft>
                <a:spcPts val="0"/>
              </a:spcAft>
              <a:buClr>
                <a:schemeClr val="dk1"/>
              </a:buClr>
              <a:buSzPts val="2000"/>
              <a:buNone/>
              <a:defRPr sz="2000">
                <a:solidFill>
                  <a:schemeClr val="dk1"/>
                </a:solidFill>
              </a:defRPr>
            </a:lvl3pPr>
            <a:lvl4pPr lvl="3" algn="l">
              <a:lnSpc>
                <a:spcPct val="115000"/>
              </a:lnSpc>
              <a:spcBef>
                <a:spcPts val="500"/>
              </a:spcBef>
              <a:spcAft>
                <a:spcPts val="0"/>
              </a:spcAft>
              <a:buClr>
                <a:schemeClr val="dk1"/>
              </a:buClr>
              <a:buSzPts val="2000"/>
              <a:buNone/>
              <a:defRPr sz="2000">
                <a:solidFill>
                  <a:schemeClr val="dk1"/>
                </a:solidFill>
              </a:defRPr>
            </a:lvl4pPr>
            <a:lvl5pPr lvl="4" algn="l">
              <a:lnSpc>
                <a:spcPct val="115000"/>
              </a:lnSpc>
              <a:spcBef>
                <a:spcPts val="500"/>
              </a:spcBef>
              <a:spcAft>
                <a:spcPts val="0"/>
              </a:spcAft>
              <a:buClr>
                <a:schemeClr val="dk1"/>
              </a:buClr>
              <a:buSzPts val="2000"/>
              <a:buNone/>
              <a:defRPr sz="2000">
                <a:solidFill>
                  <a:schemeClr val="dk1"/>
                </a:solidFill>
              </a:defRPr>
            </a:lvl5pPr>
            <a:lvl6pPr lvl="5" algn="l">
              <a:lnSpc>
                <a:spcPct val="115000"/>
              </a:lnSpc>
              <a:spcBef>
                <a:spcPts val="500"/>
              </a:spcBef>
              <a:spcAft>
                <a:spcPts val="0"/>
              </a:spcAft>
              <a:buClr>
                <a:schemeClr val="dk1"/>
              </a:buClr>
              <a:buSzPts val="2000"/>
              <a:buNone/>
              <a:defRPr sz="2000">
                <a:solidFill>
                  <a:schemeClr val="dk1"/>
                </a:solidFill>
              </a:defRPr>
            </a:lvl6pPr>
            <a:lvl7pPr lvl="6" algn="l">
              <a:lnSpc>
                <a:spcPct val="115000"/>
              </a:lnSpc>
              <a:spcBef>
                <a:spcPts val="500"/>
              </a:spcBef>
              <a:spcAft>
                <a:spcPts val="0"/>
              </a:spcAft>
              <a:buClr>
                <a:schemeClr val="dk1"/>
              </a:buClr>
              <a:buSzPts val="2000"/>
              <a:buNone/>
              <a:defRPr sz="2000">
                <a:solidFill>
                  <a:schemeClr val="dk1"/>
                </a:solidFill>
              </a:defRPr>
            </a:lvl7pPr>
            <a:lvl8pPr lvl="7" algn="l">
              <a:lnSpc>
                <a:spcPct val="115000"/>
              </a:lnSpc>
              <a:spcBef>
                <a:spcPts val="500"/>
              </a:spcBef>
              <a:spcAft>
                <a:spcPts val="0"/>
              </a:spcAft>
              <a:buClr>
                <a:schemeClr val="dk1"/>
              </a:buClr>
              <a:buSzPts val="2000"/>
              <a:buNone/>
              <a:defRPr sz="2000">
                <a:solidFill>
                  <a:schemeClr val="dk1"/>
                </a:solidFill>
              </a:defRPr>
            </a:lvl8pPr>
            <a:lvl9pPr lvl="8" algn="l">
              <a:lnSpc>
                <a:spcPct val="115000"/>
              </a:lnSpc>
              <a:spcBef>
                <a:spcPts val="500"/>
              </a:spcBef>
              <a:spcAft>
                <a:spcPts val="0"/>
              </a:spcAft>
              <a:buClr>
                <a:schemeClr val="dk1"/>
              </a:buClr>
              <a:buSzPts val="2000"/>
              <a:buNone/>
              <a:defRPr sz="2000">
                <a:solidFill>
                  <a:schemeClr val="dk1"/>
                </a:solidFill>
              </a:defRPr>
            </a:lvl9pPr>
          </a:lstStyle>
          <a:p/>
        </p:txBody>
      </p:sp>
      <p:sp>
        <p:nvSpPr>
          <p:cNvPr id="2334" name="Google Shape;2334;p323"/>
          <p:cNvSpPr txBox="1"/>
          <p:nvPr>
            <p:ph idx="5" type="subTitle"/>
          </p:nvPr>
        </p:nvSpPr>
        <p:spPr>
          <a:xfrm>
            <a:off x="4495938"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chemeClr val="dk1"/>
                </a:solidFill>
              </a:defRPr>
            </a:lvl1pPr>
            <a:lvl2pPr lvl="1" algn="l">
              <a:lnSpc>
                <a:spcPct val="115000"/>
              </a:lnSpc>
              <a:spcBef>
                <a:spcPts val="500"/>
              </a:spcBef>
              <a:spcAft>
                <a:spcPts val="0"/>
              </a:spcAft>
              <a:buClr>
                <a:schemeClr val="dk1"/>
              </a:buClr>
              <a:buSzPts val="2000"/>
              <a:buNone/>
              <a:defRPr>
                <a:solidFill>
                  <a:schemeClr val="dk1"/>
                </a:solidFill>
              </a:defRPr>
            </a:lvl2pPr>
            <a:lvl3pPr lvl="2" algn="l">
              <a:lnSpc>
                <a:spcPct val="115000"/>
              </a:lnSpc>
              <a:spcBef>
                <a:spcPts val="500"/>
              </a:spcBef>
              <a:spcAft>
                <a:spcPts val="0"/>
              </a:spcAft>
              <a:buClr>
                <a:schemeClr val="dk1"/>
              </a:buClr>
              <a:buSzPts val="2000"/>
              <a:buNone/>
              <a:defRPr sz="2000">
                <a:solidFill>
                  <a:schemeClr val="dk1"/>
                </a:solidFill>
              </a:defRPr>
            </a:lvl3pPr>
            <a:lvl4pPr lvl="3" algn="l">
              <a:lnSpc>
                <a:spcPct val="115000"/>
              </a:lnSpc>
              <a:spcBef>
                <a:spcPts val="500"/>
              </a:spcBef>
              <a:spcAft>
                <a:spcPts val="0"/>
              </a:spcAft>
              <a:buClr>
                <a:schemeClr val="dk1"/>
              </a:buClr>
              <a:buSzPts val="2000"/>
              <a:buNone/>
              <a:defRPr sz="2000">
                <a:solidFill>
                  <a:schemeClr val="dk1"/>
                </a:solidFill>
              </a:defRPr>
            </a:lvl4pPr>
            <a:lvl5pPr lvl="4" algn="l">
              <a:lnSpc>
                <a:spcPct val="115000"/>
              </a:lnSpc>
              <a:spcBef>
                <a:spcPts val="500"/>
              </a:spcBef>
              <a:spcAft>
                <a:spcPts val="0"/>
              </a:spcAft>
              <a:buClr>
                <a:schemeClr val="dk1"/>
              </a:buClr>
              <a:buSzPts val="2000"/>
              <a:buNone/>
              <a:defRPr sz="2000">
                <a:solidFill>
                  <a:schemeClr val="dk1"/>
                </a:solidFill>
              </a:defRPr>
            </a:lvl5pPr>
            <a:lvl6pPr lvl="5" algn="l">
              <a:lnSpc>
                <a:spcPct val="115000"/>
              </a:lnSpc>
              <a:spcBef>
                <a:spcPts val="500"/>
              </a:spcBef>
              <a:spcAft>
                <a:spcPts val="0"/>
              </a:spcAft>
              <a:buClr>
                <a:schemeClr val="dk1"/>
              </a:buClr>
              <a:buSzPts val="2000"/>
              <a:buNone/>
              <a:defRPr sz="2000">
                <a:solidFill>
                  <a:schemeClr val="dk1"/>
                </a:solidFill>
              </a:defRPr>
            </a:lvl6pPr>
            <a:lvl7pPr lvl="6" algn="l">
              <a:lnSpc>
                <a:spcPct val="115000"/>
              </a:lnSpc>
              <a:spcBef>
                <a:spcPts val="500"/>
              </a:spcBef>
              <a:spcAft>
                <a:spcPts val="0"/>
              </a:spcAft>
              <a:buClr>
                <a:schemeClr val="dk1"/>
              </a:buClr>
              <a:buSzPts val="2000"/>
              <a:buNone/>
              <a:defRPr sz="2000">
                <a:solidFill>
                  <a:schemeClr val="dk1"/>
                </a:solidFill>
              </a:defRPr>
            </a:lvl7pPr>
            <a:lvl8pPr lvl="7" algn="l">
              <a:lnSpc>
                <a:spcPct val="115000"/>
              </a:lnSpc>
              <a:spcBef>
                <a:spcPts val="500"/>
              </a:spcBef>
              <a:spcAft>
                <a:spcPts val="0"/>
              </a:spcAft>
              <a:buClr>
                <a:schemeClr val="dk1"/>
              </a:buClr>
              <a:buSzPts val="2000"/>
              <a:buNone/>
              <a:defRPr sz="2000">
                <a:solidFill>
                  <a:schemeClr val="dk1"/>
                </a:solidFill>
              </a:defRPr>
            </a:lvl8pPr>
            <a:lvl9pPr lvl="8" algn="l">
              <a:lnSpc>
                <a:spcPct val="115000"/>
              </a:lnSpc>
              <a:spcBef>
                <a:spcPts val="500"/>
              </a:spcBef>
              <a:spcAft>
                <a:spcPts val="0"/>
              </a:spcAft>
              <a:buClr>
                <a:schemeClr val="dk1"/>
              </a:buClr>
              <a:buSzPts val="2000"/>
              <a:buNone/>
              <a:defRPr sz="2000">
                <a:solidFill>
                  <a:schemeClr val="dk1"/>
                </a:solidFill>
              </a:defRPr>
            </a:lvl9pPr>
          </a:lstStyle>
          <a:p/>
        </p:txBody>
      </p:sp>
      <p:sp>
        <p:nvSpPr>
          <p:cNvPr id="2335" name="Google Shape;2335;p323"/>
          <p:cNvSpPr txBox="1"/>
          <p:nvPr>
            <p:ph idx="6" type="subTitle"/>
          </p:nvPr>
        </p:nvSpPr>
        <p:spPr>
          <a:xfrm>
            <a:off x="8182252"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chemeClr val="dk1"/>
                </a:solidFill>
              </a:defRPr>
            </a:lvl1pPr>
            <a:lvl2pPr lvl="1" algn="l">
              <a:lnSpc>
                <a:spcPct val="115000"/>
              </a:lnSpc>
              <a:spcBef>
                <a:spcPts val="500"/>
              </a:spcBef>
              <a:spcAft>
                <a:spcPts val="0"/>
              </a:spcAft>
              <a:buClr>
                <a:schemeClr val="dk1"/>
              </a:buClr>
              <a:buSzPts val="2000"/>
              <a:buNone/>
              <a:defRPr>
                <a:solidFill>
                  <a:schemeClr val="dk1"/>
                </a:solidFill>
              </a:defRPr>
            </a:lvl2pPr>
            <a:lvl3pPr lvl="2" algn="l">
              <a:lnSpc>
                <a:spcPct val="115000"/>
              </a:lnSpc>
              <a:spcBef>
                <a:spcPts val="500"/>
              </a:spcBef>
              <a:spcAft>
                <a:spcPts val="0"/>
              </a:spcAft>
              <a:buClr>
                <a:schemeClr val="dk1"/>
              </a:buClr>
              <a:buSzPts val="2000"/>
              <a:buNone/>
              <a:defRPr sz="2000">
                <a:solidFill>
                  <a:schemeClr val="dk1"/>
                </a:solidFill>
              </a:defRPr>
            </a:lvl3pPr>
            <a:lvl4pPr lvl="3" algn="l">
              <a:lnSpc>
                <a:spcPct val="115000"/>
              </a:lnSpc>
              <a:spcBef>
                <a:spcPts val="500"/>
              </a:spcBef>
              <a:spcAft>
                <a:spcPts val="0"/>
              </a:spcAft>
              <a:buClr>
                <a:schemeClr val="dk1"/>
              </a:buClr>
              <a:buSzPts val="2000"/>
              <a:buNone/>
              <a:defRPr sz="2000">
                <a:solidFill>
                  <a:schemeClr val="dk1"/>
                </a:solidFill>
              </a:defRPr>
            </a:lvl4pPr>
            <a:lvl5pPr lvl="4" algn="l">
              <a:lnSpc>
                <a:spcPct val="115000"/>
              </a:lnSpc>
              <a:spcBef>
                <a:spcPts val="500"/>
              </a:spcBef>
              <a:spcAft>
                <a:spcPts val="0"/>
              </a:spcAft>
              <a:buClr>
                <a:schemeClr val="dk1"/>
              </a:buClr>
              <a:buSzPts val="2000"/>
              <a:buNone/>
              <a:defRPr sz="2000">
                <a:solidFill>
                  <a:schemeClr val="dk1"/>
                </a:solidFill>
              </a:defRPr>
            </a:lvl5pPr>
            <a:lvl6pPr lvl="5" algn="l">
              <a:lnSpc>
                <a:spcPct val="115000"/>
              </a:lnSpc>
              <a:spcBef>
                <a:spcPts val="500"/>
              </a:spcBef>
              <a:spcAft>
                <a:spcPts val="0"/>
              </a:spcAft>
              <a:buClr>
                <a:schemeClr val="dk1"/>
              </a:buClr>
              <a:buSzPts val="2000"/>
              <a:buNone/>
              <a:defRPr sz="2000">
                <a:solidFill>
                  <a:schemeClr val="dk1"/>
                </a:solidFill>
              </a:defRPr>
            </a:lvl6pPr>
            <a:lvl7pPr lvl="6" algn="l">
              <a:lnSpc>
                <a:spcPct val="115000"/>
              </a:lnSpc>
              <a:spcBef>
                <a:spcPts val="500"/>
              </a:spcBef>
              <a:spcAft>
                <a:spcPts val="0"/>
              </a:spcAft>
              <a:buClr>
                <a:schemeClr val="dk1"/>
              </a:buClr>
              <a:buSzPts val="2000"/>
              <a:buNone/>
              <a:defRPr sz="2000">
                <a:solidFill>
                  <a:schemeClr val="dk1"/>
                </a:solidFill>
              </a:defRPr>
            </a:lvl7pPr>
            <a:lvl8pPr lvl="7" algn="l">
              <a:lnSpc>
                <a:spcPct val="115000"/>
              </a:lnSpc>
              <a:spcBef>
                <a:spcPts val="500"/>
              </a:spcBef>
              <a:spcAft>
                <a:spcPts val="0"/>
              </a:spcAft>
              <a:buClr>
                <a:schemeClr val="dk1"/>
              </a:buClr>
              <a:buSzPts val="2000"/>
              <a:buNone/>
              <a:defRPr sz="2000">
                <a:solidFill>
                  <a:schemeClr val="dk1"/>
                </a:solidFill>
              </a:defRPr>
            </a:lvl8pPr>
            <a:lvl9pPr lvl="8" algn="l">
              <a:lnSpc>
                <a:spcPct val="115000"/>
              </a:lnSpc>
              <a:spcBef>
                <a:spcPts val="500"/>
              </a:spcBef>
              <a:spcAft>
                <a:spcPts val="0"/>
              </a:spcAft>
              <a:buClr>
                <a:schemeClr val="dk1"/>
              </a:buClr>
              <a:buSzPts val="2000"/>
              <a:buNone/>
              <a:defRPr sz="2000">
                <a:solidFill>
                  <a:schemeClr val="dk1"/>
                </a:solidFill>
              </a:defRPr>
            </a:lvl9pPr>
          </a:lstStyle>
          <a:p/>
        </p:txBody>
      </p:sp>
      <p:sp>
        <p:nvSpPr>
          <p:cNvPr id="2336" name="Google Shape;2336;p323"/>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337" name="Google Shape;2337;p323"/>
          <p:cNvSpPr txBox="1"/>
          <p:nvPr>
            <p:ph type="title"/>
          </p:nvPr>
        </p:nvSpPr>
        <p:spPr>
          <a:xfrm>
            <a:off x="749456" y="535598"/>
            <a:ext cx="10515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38" name="Google Shape;2338;p323"/>
          <p:cNvSpPr txBox="1"/>
          <p:nvPr>
            <p:ph idx="7" type="body"/>
          </p:nvPr>
        </p:nvSpPr>
        <p:spPr>
          <a:xfrm>
            <a:off x="748687" y="117232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2339" name="Shape 2339"/>
        <p:cNvGrpSpPr/>
        <p:nvPr/>
      </p:nvGrpSpPr>
      <p:grpSpPr>
        <a:xfrm>
          <a:off x="0" y="0"/>
          <a:ext cx="0" cy="0"/>
          <a:chOff x="0" y="0"/>
          <a:chExt cx="0" cy="0"/>
        </a:xfrm>
      </p:grpSpPr>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2340" name="Shape 2340"/>
        <p:cNvGrpSpPr/>
        <p:nvPr/>
      </p:nvGrpSpPr>
      <p:grpSpPr>
        <a:xfrm>
          <a:off x="0" y="0"/>
          <a:ext cx="0" cy="0"/>
          <a:chOff x="0" y="0"/>
          <a:chExt cx="0" cy="0"/>
        </a:xfrm>
      </p:grpSpPr>
      <p:sp>
        <p:nvSpPr>
          <p:cNvPr id="2341" name="Google Shape;2341;p325"/>
          <p:cNvSpPr txBox="1"/>
          <p:nvPr>
            <p:ph type="title"/>
          </p:nvPr>
        </p:nvSpPr>
        <p:spPr>
          <a:xfrm>
            <a:off x="762206" y="609600"/>
            <a:ext cx="10663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342" name="Google Shape;2342;p325"/>
          <p:cNvSpPr txBox="1"/>
          <p:nvPr/>
        </p:nvSpPr>
        <p:spPr>
          <a:xfrm>
            <a:off x="646743"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1B3139"/>
                </a:solidFill>
                <a:latin typeface="DM Sans"/>
                <a:ea typeface="DM Sans"/>
                <a:cs typeface="DM Sans"/>
                <a:sym typeface="DM Sans"/>
              </a:rPr>
              <a:t>©2024 Databricks Inc. — All rights reserved</a:t>
            </a:r>
            <a:endParaRPr b="0" i="0" sz="1100" u="none" cap="none" strike="noStrike">
              <a:solidFill>
                <a:srgbClr val="1B3139"/>
              </a:solidFill>
              <a:latin typeface="DM Sans"/>
              <a:ea typeface="DM Sans"/>
              <a:cs typeface="DM Sans"/>
              <a:sym typeface="DM Sans"/>
            </a:endParaRPr>
          </a:p>
        </p:txBody>
      </p:sp>
      <p:sp>
        <p:nvSpPr>
          <p:cNvPr id="2343" name="Google Shape;2343;p325"/>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1B3139"/>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344" name="Google Shape;2344;p325"/>
          <p:cNvPicPr preferRelativeResize="0"/>
          <p:nvPr/>
        </p:nvPicPr>
        <p:blipFill rotWithShape="1">
          <a:blip r:embed="rId2">
            <a:alphaModFix/>
          </a:blip>
          <a:srcRect b="0" l="0" r="0" t="0"/>
          <a:stretch/>
        </p:blipFill>
        <p:spPr>
          <a:xfrm>
            <a:off x="10668327" y="6473302"/>
            <a:ext cx="186673" cy="186673"/>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 1">
    <p:bg>
      <p:bgPr>
        <a:solidFill>
          <a:schemeClr val="dk2"/>
        </a:solidFill>
      </p:bgPr>
    </p:bg>
    <p:spTree>
      <p:nvGrpSpPr>
        <p:cNvPr id="2345" name="Shape 2345"/>
        <p:cNvGrpSpPr/>
        <p:nvPr/>
      </p:nvGrpSpPr>
      <p:grpSpPr>
        <a:xfrm>
          <a:off x="0" y="0"/>
          <a:ext cx="0" cy="0"/>
          <a:chOff x="0" y="0"/>
          <a:chExt cx="0" cy="0"/>
        </a:xfrm>
      </p:grpSpPr>
      <p:sp>
        <p:nvSpPr>
          <p:cNvPr id="2346" name="Google Shape;2346;p326"/>
          <p:cNvSpPr txBox="1"/>
          <p:nvPr>
            <p:ph type="title"/>
          </p:nvPr>
        </p:nvSpPr>
        <p:spPr>
          <a:xfrm>
            <a:off x="762206" y="609600"/>
            <a:ext cx="106680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47" name="Google Shape;2347;p326"/>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2348" name="Shape 2348"/>
        <p:cNvGrpSpPr/>
        <p:nvPr/>
      </p:nvGrpSpPr>
      <p:grpSpPr>
        <a:xfrm>
          <a:off x="0" y="0"/>
          <a:ext cx="0" cy="0"/>
          <a:chOff x="0" y="0"/>
          <a:chExt cx="0" cy="0"/>
        </a:xfrm>
      </p:grpSpPr>
      <p:sp>
        <p:nvSpPr>
          <p:cNvPr id="2349" name="Google Shape;2349;p327"/>
          <p:cNvSpPr txBox="1"/>
          <p:nvPr>
            <p:ph type="title"/>
          </p:nvPr>
        </p:nvSpPr>
        <p:spPr>
          <a:xfrm>
            <a:off x="762206" y="609600"/>
            <a:ext cx="10663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350" name="Google Shape;2350;p327"/>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351" name="Google Shape;2351;p327"/>
          <p:cNvPicPr preferRelativeResize="0"/>
          <p:nvPr/>
        </p:nvPicPr>
        <p:blipFill rotWithShape="1">
          <a:blip r:embed="rId2">
            <a:alphaModFix/>
          </a:blip>
          <a:srcRect b="0" l="0" r="0" t="0"/>
          <a:stretch/>
        </p:blipFill>
        <p:spPr>
          <a:xfrm>
            <a:off x="10669484" y="6474098"/>
            <a:ext cx="188373" cy="18837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5_Custom Layout">
    <p:bg>
      <p:bgPr>
        <a:solidFill>
          <a:schemeClr val="dk1"/>
        </a:solidFill>
      </p:bgPr>
    </p:bg>
    <p:spTree>
      <p:nvGrpSpPr>
        <p:cNvPr id="160" name="Shape 160"/>
        <p:cNvGrpSpPr/>
        <p:nvPr/>
      </p:nvGrpSpPr>
      <p:grpSpPr>
        <a:xfrm>
          <a:off x="0" y="0"/>
          <a:ext cx="0" cy="0"/>
          <a:chOff x="0" y="0"/>
          <a:chExt cx="0" cy="0"/>
        </a:xfrm>
      </p:grpSpPr>
      <p:sp>
        <p:nvSpPr>
          <p:cNvPr id="161" name="Google Shape;161;p33"/>
          <p:cNvSpPr txBox="1"/>
          <p:nvPr>
            <p:ph idx="1" type="body"/>
          </p:nvPr>
        </p:nvSpPr>
        <p:spPr>
          <a:xfrm>
            <a:off x="484717" y="2119419"/>
            <a:ext cx="11199300" cy="2367900"/>
          </a:xfrm>
          <a:prstGeom prst="rect">
            <a:avLst/>
          </a:prstGeom>
          <a:noFill/>
          <a:ln>
            <a:noFill/>
          </a:ln>
        </p:spPr>
        <p:txBody>
          <a:bodyPr anchorCtr="0" anchor="ctr" bIns="121900" lIns="121900" spcFirstLastPara="1" rIns="121900" wrap="square" tIns="121900">
            <a:noAutofit/>
          </a:bodyPr>
          <a:lstStyle>
            <a:lvl1pPr indent="-228600" lvl="0" marL="457200" marR="0" rtl="0" algn="ctr">
              <a:lnSpc>
                <a:spcPct val="100000"/>
              </a:lnSpc>
              <a:spcBef>
                <a:spcPts val="1400"/>
              </a:spcBef>
              <a:spcAft>
                <a:spcPts val="0"/>
              </a:spcAft>
              <a:buClr>
                <a:schemeClr val="lt1"/>
              </a:buClr>
              <a:buSzPts val="6500"/>
              <a:buFont typeface="Arial"/>
              <a:buNone/>
              <a:defRPr b="0" i="0" sz="72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500"/>
              </a:spcBef>
              <a:spcAft>
                <a:spcPts val="0"/>
              </a:spcAft>
              <a:buClr>
                <a:schemeClr val="lt1"/>
              </a:buClr>
              <a:buSzPts val="1900"/>
              <a:buFont typeface="Merriweather Sans"/>
              <a:buNone/>
              <a:defRPr b="0" i="0" sz="24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500"/>
              </a:spcBef>
              <a:spcAft>
                <a:spcPts val="0"/>
              </a:spcAft>
              <a:buClr>
                <a:schemeClr val="lt1"/>
              </a:buClr>
              <a:buSzPts val="2200"/>
              <a:buFont typeface="Arial"/>
              <a:buNone/>
              <a:defRPr b="0" i="0" sz="24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400"/>
              </a:spcBef>
              <a:spcAft>
                <a:spcPts val="0"/>
              </a:spcAft>
              <a:buClr>
                <a:schemeClr val="lt1"/>
              </a:buClr>
              <a:buSzPts val="1700"/>
              <a:buFont typeface="Merriweather Sans"/>
              <a:buNone/>
              <a:defRPr b="0" i="0" sz="2100" u="none" cap="none" strike="noStrike">
                <a:solidFill>
                  <a:schemeClr val="lt1"/>
                </a:solidFill>
                <a:latin typeface="Source Sans Pro"/>
                <a:ea typeface="Source Sans Pro"/>
                <a:cs typeface="Source Sans Pro"/>
                <a:sym typeface="Source Sans Pro"/>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162" name="Google Shape;162;p33"/>
          <p:cNvPicPr preferRelativeResize="0"/>
          <p:nvPr/>
        </p:nvPicPr>
        <p:blipFill rotWithShape="1">
          <a:blip r:embed="rId2">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 1">
    <p:bg>
      <p:bgPr>
        <a:solidFill>
          <a:schemeClr val="accent6"/>
        </a:solidFill>
      </p:bgPr>
    </p:bg>
    <p:spTree>
      <p:nvGrpSpPr>
        <p:cNvPr id="2352" name="Shape 2352"/>
        <p:cNvGrpSpPr/>
        <p:nvPr/>
      </p:nvGrpSpPr>
      <p:grpSpPr>
        <a:xfrm>
          <a:off x="0" y="0"/>
          <a:ext cx="0" cy="0"/>
          <a:chOff x="0" y="0"/>
          <a:chExt cx="0" cy="0"/>
        </a:xfrm>
      </p:grpSpPr>
      <p:sp>
        <p:nvSpPr>
          <p:cNvPr id="2353" name="Google Shape;2353;p328"/>
          <p:cNvSpPr txBox="1"/>
          <p:nvPr>
            <p:ph type="title"/>
          </p:nvPr>
        </p:nvSpPr>
        <p:spPr>
          <a:xfrm>
            <a:off x="762206" y="609600"/>
            <a:ext cx="10663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354" name="Google Shape;2354;p328"/>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355" name="Google Shape;2355;p328"/>
          <p:cNvPicPr preferRelativeResize="0"/>
          <p:nvPr/>
        </p:nvPicPr>
        <p:blipFill rotWithShape="1">
          <a:blip r:embed="rId2">
            <a:alphaModFix/>
          </a:blip>
          <a:srcRect b="0" l="0" r="0" t="0"/>
          <a:stretch/>
        </p:blipFill>
        <p:spPr>
          <a:xfrm>
            <a:off x="10669484" y="6474098"/>
            <a:ext cx="188373" cy="188373"/>
          </a:xfrm>
          <a:prstGeom prst="rect">
            <a:avLst/>
          </a:prstGeom>
          <a:noFill/>
          <a:ln>
            <a:noFill/>
          </a:ln>
        </p:spPr>
      </p:pic>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4 Content D - Card Right Dark 1">
    <p:bg>
      <p:bgPr>
        <a:solidFill>
          <a:schemeClr val="dk1"/>
        </a:solidFill>
      </p:bgPr>
    </p:bg>
    <p:spTree>
      <p:nvGrpSpPr>
        <p:cNvPr id="2356" name="Shape 2356"/>
        <p:cNvGrpSpPr/>
        <p:nvPr/>
      </p:nvGrpSpPr>
      <p:grpSpPr>
        <a:xfrm>
          <a:off x="0" y="0"/>
          <a:ext cx="0" cy="0"/>
          <a:chOff x="0" y="0"/>
          <a:chExt cx="0" cy="0"/>
        </a:xfrm>
      </p:grpSpPr>
      <p:sp>
        <p:nvSpPr>
          <p:cNvPr id="2357" name="Google Shape;2357;p329"/>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p:txBody>
      </p:sp>
      <p:sp>
        <p:nvSpPr>
          <p:cNvPr id="2358" name="Google Shape;2358;p329"/>
          <p:cNvSpPr/>
          <p:nvPr/>
        </p:nvSpPr>
        <p:spPr>
          <a:xfrm>
            <a:off x="6025919" y="1825633"/>
            <a:ext cx="55566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59" name="Google Shape;2359;p329"/>
          <p:cNvSpPr txBox="1"/>
          <p:nvPr>
            <p:ph idx="1" type="body"/>
          </p:nvPr>
        </p:nvSpPr>
        <p:spPr>
          <a:xfrm>
            <a:off x="762023"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lt1"/>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360" name="Google Shape;2360;p329"/>
          <p:cNvSpPr txBox="1"/>
          <p:nvPr>
            <p:ph idx="2" type="body"/>
          </p:nvPr>
        </p:nvSpPr>
        <p:spPr>
          <a:xfrm>
            <a:off x="6166456"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1"/>
              </a:buClr>
              <a:buSzPts val="2000"/>
              <a:buFont typeface="DM Sans"/>
              <a:buChar char="•"/>
              <a:defRPr i="0" sz="2000" u="none" cap="none" strike="noStrike">
                <a:latin typeface="DM Sans"/>
                <a:ea typeface="DM Sans"/>
                <a:cs typeface="DM Sans"/>
                <a:sym typeface="DM Sans"/>
              </a:defRPr>
            </a:lvl1pPr>
            <a:lvl2pPr indent="-330200" lvl="1" marL="914400" marR="0" algn="l">
              <a:lnSpc>
                <a:spcPct val="115000"/>
              </a:lnSpc>
              <a:spcBef>
                <a:spcPts val="500"/>
              </a:spcBef>
              <a:spcAft>
                <a:spcPts val="0"/>
              </a:spcAft>
              <a:buClr>
                <a:schemeClr val="dk1"/>
              </a:buClr>
              <a:buSzPts val="1600"/>
              <a:buFont typeface="DM Sans"/>
              <a:buChar char="•"/>
              <a:defRPr i="0" sz="1600" u="none" cap="none" strike="noStrike">
                <a:latin typeface="DM Sans"/>
                <a:ea typeface="DM Sans"/>
                <a:cs typeface="DM Sans"/>
                <a:sym typeface="DM Sans"/>
              </a:defRPr>
            </a:lvl2pPr>
            <a:lvl3pPr indent="-330200" lvl="2" marL="1371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6pPr>
            <a:lvl7pPr indent="-330200" lvl="6" marL="32004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7pPr>
            <a:lvl8pPr indent="-330200" lvl="7" marL="3657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8pPr>
            <a:lvl9pPr indent="-330200" lvl="8" marL="4114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9pPr>
          </a:lstStyle>
          <a:p/>
        </p:txBody>
      </p:sp>
      <p:sp>
        <p:nvSpPr>
          <p:cNvPr id="2361" name="Google Shape;2361;p329"/>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362" name="Google Shape;2362;p329"/>
          <p:cNvSpPr txBox="1"/>
          <p:nvPr>
            <p:ph idx="3"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500"/>
              </a:spcBef>
              <a:spcAft>
                <a:spcPts val="0"/>
              </a:spcAft>
              <a:buClr>
                <a:schemeClr val="lt1"/>
              </a:buClr>
              <a:buSzPts val="1600"/>
              <a:buNone/>
              <a:defRPr>
                <a:solidFill>
                  <a:schemeClr val="lt1"/>
                </a:solidFill>
              </a:defRPr>
            </a:lvl3pPr>
            <a:lvl4pPr indent="-228600" lvl="3" marL="1828800" algn="l">
              <a:lnSpc>
                <a:spcPct val="90000"/>
              </a:lnSpc>
              <a:spcBef>
                <a:spcPts val="500"/>
              </a:spcBef>
              <a:spcAft>
                <a:spcPts val="0"/>
              </a:spcAft>
              <a:buClr>
                <a:schemeClr val="lt1"/>
              </a:buClr>
              <a:buSzPts val="1600"/>
              <a:buNone/>
              <a:defRPr>
                <a:solidFill>
                  <a:schemeClr val="lt1"/>
                </a:solidFill>
              </a:defRPr>
            </a:lvl4pPr>
            <a:lvl5pPr indent="-228600" lvl="4" marL="2286000" algn="l">
              <a:lnSpc>
                <a:spcPct val="90000"/>
              </a:lnSpc>
              <a:spcBef>
                <a:spcPts val="500"/>
              </a:spcBef>
              <a:spcAft>
                <a:spcPts val="0"/>
              </a:spcAft>
              <a:buClr>
                <a:schemeClr val="lt1"/>
              </a:buClr>
              <a:buSzPts val="1600"/>
              <a:buNone/>
              <a:defRPr>
                <a:solidFill>
                  <a:schemeClr val="lt1"/>
                </a:solidFill>
              </a:defRPr>
            </a:lvl5pPr>
            <a:lvl6pPr indent="-228600" lvl="5" marL="2743200" algn="l">
              <a:lnSpc>
                <a:spcPct val="90000"/>
              </a:lnSpc>
              <a:spcBef>
                <a:spcPts val="500"/>
              </a:spcBef>
              <a:spcAft>
                <a:spcPts val="0"/>
              </a:spcAft>
              <a:buClr>
                <a:schemeClr val="lt1"/>
              </a:buClr>
              <a:buSzPts val="1600"/>
              <a:buNone/>
              <a:defRPr>
                <a:solidFill>
                  <a:schemeClr val="lt1"/>
                </a:solidFill>
              </a:defRPr>
            </a:lvl6pPr>
            <a:lvl7pPr indent="-228600" lvl="6" marL="3200400" algn="l">
              <a:lnSpc>
                <a:spcPct val="90000"/>
              </a:lnSpc>
              <a:spcBef>
                <a:spcPts val="500"/>
              </a:spcBef>
              <a:spcAft>
                <a:spcPts val="0"/>
              </a:spcAft>
              <a:buClr>
                <a:schemeClr val="lt1"/>
              </a:buClr>
              <a:buSzPts val="1600"/>
              <a:buNone/>
              <a:defRPr>
                <a:solidFill>
                  <a:schemeClr val="lt1"/>
                </a:solidFill>
              </a:defRPr>
            </a:lvl7pPr>
            <a:lvl8pPr indent="-228600" lvl="7" marL="3657600" algn="l">
              <a:lnSpc>
                <a:spcPct val="90000"/>
              </a:lnSpc>
              <a:spcBef>
                <a:spcPts val="500"/>
              </a:spcBef>
              <a:spcAft>
                <a:spcPts val="0"/>
              </a:spcAft>
              <a:buClr>
                <a:schemeClr val="lt1"/>
              </a:buClr>
              <a:buSzPts val="1600"/>
              <a:buNone/>
              <a:defRPr>
                <a:solidFill>
                  <a:schemeClr val="lt1"/>
                </a:solidFill>
              </a:defRPr>
            </a:lvl8pPr>
            <a:lvl9pPr indent="-228600" lvl="8" marL="411480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5 Content D - Card Left Dark">
    <p:bg>
      <p:bgPr>
        <a:solidFill>
          <a:schemeClr val="dk1"/>
        </a:solidFill>
      </p:bgPr>
    </p:bg>
    <p:spTree>
      <p:nvGrpSpPr>
        <p:cNvPr id="2363" name="Shape 2363"/>
        <p:cNvGrpSpPr/>
        <p:nvPr/>
      </p:nvGrpSpPr>
      <p:grpSpPr>
        <a:xfrm>
          <a:off x="0" y="0"/>
          <a:ext cx="0" cy="0"/>
          <a:chOff x="0" y="0"/>
          <a:chExt cx="0" cy="0"/>
        </a:xfrm>
      </p:grpSpPr>
      <p:sp>
        <p:nvSpPr>
          <p:cNvPr id="2364" name="Google Shape;2364;p330"/>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p:txBody>
      </p:sp>
      <p:sp>
        <p:nvSpPr>
          <p:cNvPr id="2365" name="Google Shape;2365;p330"/>
          <p:cNvSpPr/>
          <p:nvPr/>
        </p:nvSpPr>
        <p:spPr>
          <a:xfrm>
            <a:off x="609618" y="1825633"/>
            <a:ext cx="55566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66" name="Google Shape;2366;p330"/>
          <p:cNvSpPr txBox="1"/>
          <p:nvPr>
            <p:ph idx="1" type="body"/>
          </p:nvPr>
        </p:nvSpPr>
        <p:spPr>
          <a:xfrm>
            <a:off x="7074418"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lt1"/>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367" name="Google Shape;2367;p330"/>
          <p:cNvSpPr txBox="1"/>
          <p:nvPr>
            <p:ph idx="2" type="body"/>
          </p:nvPr>
        </p:nvSpPr>
        <p:spPr>
          <a:xfrm>
            <a:off x="759408"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1"/>
              </a:buClr>
              <a:buSzPts val="2000"/>
              <a:buFont typeface="DM Sans"/>
              <a:buChar char="•"/>
              <a:defRPr i="0" sz="2000" u="none" cap="none" strike="noStrike">
                <a:latin typeface="DM Sans"/>
                <a:ea typeface="DM Sans"/>
                <a:cs typeface="DM Sans"/>
                <a:sym typeface="DM Sans"/>
              </a:defRPr>
            </a:lvl1pPr>
            <a:lvl2pPr indent="-330200" lvl="1" marL="914400" marR="0" algn="l">
              <a:lnSpc>
                <a:spcPct val="115000"/>
              </a:lnSpc>
              <a:spcBef>
                <a:spcPts val="500"/>
              </a:spcBef>
              <a:spcAft>
                <a:spcPts val="0"/>
              </a:spcAft>
              <a:buClr>
                <a:schemeClr val="dk1"/>
              </a:buClr>
              <a:buSzPts val="1600"/>
              <a:buFont typeface="DM Sans"/>
              <a:buChar char="•"/>
              <a:defRPr i="0" sz="1600" u="none" cap="none" strike="noStrike">
                <a:latin typeface="DM Sans"/>
                <a:ea typeface="DM Sans"/>
                <a:cs typeface="DM Sans"/>
                <a:sym typeface="DM Sans"/>
              </a:defRPr>
            </a:lvl2pPr>
            <a:lvl3pPr indent="-330200" lvl="2" marL="1371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6pPr>
            <a:lvl7pPr indent="-330200" lvl="6" marL="32004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7pPr>
            <a:lvl8pPr indent="-330200" lvl="7" marL="3657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8pPr>
            <a:lvl9pPr indent="-330200" lvl="8" marL="4114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9pPr>
          </a:lstStyle>
          <a:p/>
        </p:txBody>
      </p:sp>
      <p:sp>
        <p:nvSpPr>
          <p:cNvPr id="2368" name="Google Shape;2368;p330"/>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369" name="Google Shape;2369;p330"/>
          <p:cNvSpPr txBox="1"/>
          <p:nvPr>
            <p:ph idx="3"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500"/>
              </a:spcBef>
              <a:spcAft>
                <a:spcPts val="0"/>
              </a:spcAft>
              <a:buClr>
                <a:schemeClr val="lt1"/>
              </a:buClr>
              <a:buSzPts val="1600"/>
              <a:buNone/>
              <a:defRPr>
                <a:solidFill>
                  <a:schemeClr val="lt1"/>
                </a:solidFill>
              </a:defRPr>
            </a:lvl3pPr>
            <a:lvl4pPr indent="-228600" lvl="3" marL="1828800" algn="l">
              <a:lnSpc>
                <a:spcPct val="90000"/>
              </a:lnSpc>
              <a:spcBef>
                <a:spcPts val="500"/>
              </a:spcBef>
              <a:spcAft>
                <a:spcPts val="0"/>
              </a:spcAft>
              <a:buClr>
                <a:schemeClr val="lt1"/>
              </a:buClr>
              <a:buSzPts val="1600"/>
              <a:buNone/>
              <a:defRPr>
                <a:solidFill>
                  <a:schemeClr val="lt1"/>
                </a:solidFill>
              </a:defRPr>
            </a:lvl4pPr>
            <a:lvl5pPr indent="-228600" lvl="4" marL="2286000" algn="l">
              <a:lnSpc>
                <a:spcPct val="90000"/>
              </a:lnSpc>
              <a:spcBef>
                <a:spcPts val="500"/>
              </a:spcBef>
              <a:spcAft>
                <a:spcPts val="0"/>
              </a:spcAft>
              <a:buClr>
                <a:schemeClr val="lt1"/>
              </a:buClr>
              <a:buSzPts val="1600"/>
              <a:buNone/>
              <a:defRPr>
                <a:solidFill>
                  <a:schemeClr val="lt1"/>
                </a:solidFill>
              </a:defRPr>
            </a:lvl5pPr>
            <a:lvl6pPr indent="-228600" lvl="5" marL="2743200" algn="l">
              <a:lnSpc>
                <a:spcPct val="90000"/>
              </a:lnSpc>
              <a:spcBef>
                <a:spcPts val="500"/>
              </a:spcBef>
              <a:spcAft>
                <a:spcPts val="0"/>
              </a:spcAft>
              <a:buClr>
                <a:schemeClr val="lt1"/>
              </a:buClr>
              <a:buSzPts val="1600"/>
              <a:buNone/>
              <a:defRPr>
                <a:solidFill>
                  <a:schemeClr val="lt1"/>
                </a:solidFill>
              </a:defRPr>
            </a:lvl6pPr>
            <a:lvl7pPr indent="-228600" lvl="6" marL="3200400" algn="l">
              <a:lnSpc>
                <a:spcPct val="90000"/>
              </a:lnSpc>
              <a:spcBef>
                <a:spcPts val="500"/>
              </a:spcBef>
              <a:spcAft>
                <a:spcPts val="0"/>
              </a:spcAft>
              <a:buClr>
                <a:schemeClr val="lt1"/>
              </a:buClr>
              <a:buSzPts val="1600"/>
              <a:buNone/>
              <a:defRPr>
                <a:solidFill>
                  <a:schemeClr val="lt1"/>
                </a:solidFill>
              </a:defRPr>
            </a:lvl7pPr>
            <a:lvl8pPr indent="-228600" lvl="7" marL="3657600" algn="l">
              <a:lnSpc>
                <a:spcPct val="90000"/>
              </a:lnSpc>
              <a:spcBef>
                <a:spcPts val="500"/>
              </a:spcBef>
              <a:spcAft>
                <a:spcPts val="0"/>
              </a:spcAft>
              <a:buClr>
                <a:schemeClr val="lt1"/>
              </a:buClr>
              <a:buSzPts val="1600"/>
              <a:buNone/>
              <a:defRPr>
                <a:solidFill>
                  <a:schemeClr val="lt1"/>
                </a:solidFill>
              </a:defRPr>
            </a:lvl8pPr>
            <a:lvl9pPr indent="-228600" lvl="8" marL="411480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6 Content D - Card Large Dark">
    <p:bg>
      <p:bgPr>
        <a:solidFill>
          <a:schemeClr val="dk1"/>
        </a:solidFill>
      </p:bgPr>
    </p:bg>
    <p:spTree>
      <p:nvGrpSpPr>
        <p:cNvPr id="2370" name="Shape 2370"/>
        <p:cNvGrpSpPr/>
        <p:nvPr/>
      </p:nvGrpSpPr>
      <p:grpSpPr>
        <a:xfrm>
          <a:off x="0" y="0"/>
          <a:ext cx="0" cy="0"/>
          <a:chOff x="0" y="0"/>
          <a:chExt cx="0" cy="0"/>
        </a:xfrm>
      </p:grpSpPr>
      <p:sp>
        <p:nvSpPr>
          <p:cNvPr id="2371" name="Google Shape;2371;p331"/>
          <p:cNvSpPr/>
          <p:nvPr/>
        </p:nvSpPr>
        <p:spPr>
          <a:xfrm>
            <a:off x="609618" y="1825633"/>
            <a:ext cx="109731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72" name="Google Shape;2372;p331"/>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p:txBody>
      </p:sp>
      <p:sp>
        <p:nvSpPr>
          <p:cNvPr id="2373" name="Google Shape;2373;p331"/>
          <p:cNvSpPr txBox="1"/>
          <p:nvPr>
            <p:ph idx="1" type="body"/>
          </p:nvPr>
        </p:nvSpPr>
        <p:spPr>
          <a:xfrm>
            <a:off x="762023" y="1988833"/>
            <a:ext cx="106623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dk1"/>
              </a:buClr>
              <a:buSzPts val="2000"/>
              <a:buFont typeface="DM Sans"/>
              <a:buChar char="•"/>
              <a:defRPr i="0" u="none" cap="none" strike="noStrike">
                <a:solidFill>
                  <a:schemeClr val="dk1"/>
                </a:solidFill>
                <a:latin typeface="DM Sans"/>
                <a:ea typeface="DM Sans"/>
                <a:cs typeface="DM Sans"/>
                <a:sym typeface="DM Sans"/>
              </a:defRPr>
            </a:lvl2pPr>
            <a:lvl3pPr indent="-355600" lvl="2" marL="13716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3pPr>
            <a:lvl4pPr indent="-355600" lvl="3" marL="18288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4pPr>
            <a:lvl5pPr indent="-355600" lvl="4" marL="22860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5pPr>
            <a:lvl6pPr indent="-355600" lvl="5" marL="27432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6pPr>
            <a:lvl7pPr indent="-355600" lvl="6" marL="32004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7pPr>
            <a:lvl8pPr indent="-355600" lvl="7" marL="36576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8pPr>
            <a:lvl9pPr indent="-355600" lvl="8" marL="41148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9pPr>
          </a:lstStyle>
          <a:p/>
        </p:txBody>
      </p:sp>
      <p:sp>
        <p:nvSpPr>
          <p:cNvPr id="2374" name="Google Shape;2374;p331"/>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375" name="Google Shape;2375;p331"/>
          <p:cNvSpPr txBox="1"/>
          <p:nvPr>
            <p:ph idx="2"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500"/>
              </a:spcBef>
              <a:spcAft>
                <a:spcPts val="0"/>
              </a:spcAft>
              <a:buClr>
                <a:schemeClr val="lt1"/>
              </a:buClr>
              <a:buSzPts val="1600"/>
              <a:buNone/>
              <a:defRPr>
                <a:solidFill>
                  <a:schemeClr val="lt1"/>
                </a:solidFill>
              </a:defRPr>
            </a:lvl3pPr>
            <a:lvl4pPr indent="-228600" lvl="3" marL="1828800" algn="l">
              <a:lnSpc>
                <a:spcPct val="90000"/>
              </a:lnSpc>
              <a:spcBef>
                <a:spcPts val="500"/>
              </a:spcBef>
              <a:spcAft>
                <a:spcPts val="0"/>
              </a:spcAft>
              <a:buClr>
                <a:schemeClr val="lt1"/>
              </a:buClr>
              <a:buSzPts val="1600"/>
              <a:buNone/>
              <a:defRPr>
                <a:solidFill>
                  <a:schemeClr val="lt1"/>
                </a:solidFill>
              </a:defRPr>
            </a:lvl4pPr>
            <a:lvl5pPr indent="-228600" lvl="4" marL="2286000" algn="l">
              <a:lnSpc>
                <a:spcPct val="90000"/>
              </a:lnSpc>
              <a:spcBef>
                <a:spcPts val="500"/>
              </a:spcBef>
              <a:spcAft>
                <a:spcPts val="0"/>
              </a:spcAft>
              <a:buClr>
                <a:schemeClr val="lt1"/>
              </a:buClr>
              <a:buSzPts val="1600"/>
              <a:buNone/>
              <a:defRPr>
                <a:solidFill>
                  <a:schemeClr val="lt1"/>
                </a:solidFill>
              </a:defRPr>
            </a:lvl5pPr>
            <a:lvl6pPr indent="-228600" lvl="5" marL="2743200" algn="l">
              <a:lnSpc>
                <a:spcPct val="90000"/>
              </a:lnSpc>
              <a:spcBef>
                <a:spcPts val="500"/>
              </a:spcBef>
              <a:spcAft>
                <a:spcPts val="0"/>
              </a:spcAft>
              <a:buClr>
                <a:schemeClr val="lt1"/>
              </a:buClr>
              <a:buSzPts val="1600"/>
              <a:buNone/>
              <a:defRPr>
                <a:solidFill>
                  <a:schemeClr val="lt1"/>
                </a:solidFill>
              </a:defRPr>
            </a:lvl6pPr>
            <a:lvl7pPr indent="-228600" lvl="6" marL="3200400" algn="l">
              <a:lnSpc>
                <a:spcPct val="90000"/>
              </a:lnSpc>
              <a:spcBef>
                <a:spcPts val="500"/>
              </a:spcBef>
              <a:spcAft>
                <a:spcPts val="0"/>
              </a:spcAft>
              <a:buClr>
                <a:schemeClr val="lt1"/>
              </a:buClr>
              <a:buSzPts val="1600"/>
              <a:buNone/>
              <a:defRPr>
                <a:solidFill>
                  <a:schemeClr val="lt1"/>
                </a:solidFill>
              </a:defRPr>
            </a:lvl7pPr>
            <a:lvl8pPr indent="-228600" lvl="7" marL="3657600" algn="l">
              <a:lnSpc>
                <a:spcPct val="90000"/>
              </a:lnSpc>
              <a:spcBef>
                <a:spcPts val="500"/>
              </a:spcBef>
              <a:spcAft>
                <a:spcPts val="0"/>
              </a:spcAft>
              <a:buClr>
                <a:schemeClr val="lt1"/>
              </a:buClr>
              <a:buSzPts val="1600"/>
              <a:buNone/>
              <a:defRPr>
                <a:solidFill>
                  <a:schemeClr val="lt1"/>
                </a:solidFill>
              </a:defRPr>
            </a:lvl8pPr>
            <a:lvl9pPr indent="-228600" lvl="8" marL="411480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Title Slide Government Dark 1">
    <p:spTree>
      <p:nvGrpSpPr>
        <p:cNvPr id="2376" name="Shape 2376"/>
        <p:cNvGrpSpPr/>
        <p:nvPr/>
      </p:nvGrpSpPr>
      <p:grpSpPr>
        <a:xfrm>
          <a:off x="0" y="0"/>
          <a:ext cx="0" cy="0"/>
          <a:chOff x="0" y="0"/>
          <a:chExt cx="0" cy="0"/>
        </a:xfrm>
      </p:grpSpPr>
      <p:pic>
        <p:nvPicPr>
          <p:cNvPr id="2377" name="Google Shape;2377;p332"/>
          <p:cNvPicPr preferRelativeResize="0"/>
          <p:nvPr/>
        </p:nvPicPr>
        <p:blipFill rotWithShape="1">
          <a:blip r:embed="rId2">
            <a:alphaModFix/>
          </a:blip>
          <a:srcRect b="0" l="0" r="0" t="0"/>
          <a:stretch/>
        </p:blipFill>
        <p:spPr>
          <a:xfrm>
            <a:off x="13" y="900"/>
            <a:ext cx="12188826" cy="6856203"/>
          </a:xfrm>
          <a:prstGeom prst="rect">
            <a:avLst/>
          </a:prstGeom>
          <a:noFill/>
          <a:ln>
            <a:noFill/>
          </a:ln>
        </p:spPr>
      </p:pic>
      <p:sp>
        <p:nvSpPr>
          <p:cNvPr id="2378" name="Google Shape;2378;p332"/>
          <p:cNvSpPr txBox="1"/>
          <p:nvPr>
            <p:ph type="ctrTitle"/>
          </p:nvPr>
        </p:nvSpPr>
        <p:spPr>
          <a:xfrm>
            <a:off x="762014" y="1186975"/>
            <a:ext cx="61827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79" name="Google Shape;2379;p332"/>
          <p:cNvSpPr txBox="1"/>
          <p:nvPr>
            <p:ph idx="1" type="subTitle"/>
          </p:nvPr>
        </p:nvSpPr>
        <p:spPr>
          <a:xfrm>
            <a:off x="762023" y="3835400"/>
            <a:ext cx="61716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2380" name="Google Shape;2380;p332"/>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381" name="Google Shape;2381;p332"/>
          <p:cNvSpPr txBox="1"/>
          <p:nvPr>
            <p:ph idx="2" type="subTitle"/>
          </p:nvPr>
        </p:nvSpPr>
        <p:spPr>
          <a:xfrm>
            <a:off x="762023" y="5756000"/>
            <a:ext cx="5263500" cy="492300"/>
          </a:xfrm>
          <a:prstGeom prst="rect">
            <a:avLst/>
          </a:prstGeom>
          <a:noFill/>
          <a:ln>
            <a:noFill/>
          </a:ln>
        </p:spPr>
        <p:txBody>
          <a:bodyPr anchorCtr="0" anchor="t" bIns="0" lIns="91425"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2382" name="Google Shape;2382;p332"/>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383" name="Google Shape;2383;p332"/>
          <p:cNvPicPr preferRelativeResize="0"/>
          <p:nvPr/>
        </p:nvPicPr>
        <p:blipFill rotWithShape="1">
          <a:blip r:embed="rId3">
            <a:alphaModFix/>
          </a:blip>
          <a:srcRect b="0" l="0" r="0" t="0"/>
          <a:stretch/>
        </p:blipFill>
        <p:spPr>
          <a:xfrm>
            <a:off x="762024" y="609606"/>
            <a:ext cx="2558261" cy="406974"/>
          </a:xfrm>
          <a:prstGeom prst="rect">
            <a:avLst/>
          </a:prstGeom>
          <a:noFill/>
          <a:ln>
            <a:noFill/>
          </a:ln>
        </p:spPr>
      </p:pic>
      <p:sp>
        <p:nvSpPr>
          <p:cNvPr id="2384" name="Google Shape;2384;p332"/>
          <p:cNvSpPr txBox="1"/>
          <p:nvPr/>
        </p:nvSpPr>
        <p:spPr>
          <a:xfrm>
            <a:off x="11100788" y="6473300"/>
            <a:ext cx="324300" cy="186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1">
  <p:cSld name="3 Title Slide B - Light 2 1 1 1">
    <p:spTree>
      <p:nvGrpSpPr>
        <p:cNvPr id="2385" name="Shape 2385"/>
        <p:cNvGrpSpPr/>
        <p:nvPr/>
      </p:nvGrpSpPr>
      <p:grpSpPr>
        <a:xfrm>
          <a:off x="0" y="0"/>
          <a:ext cx="0" cy="0"/>
          <a:chOff x="0" y="0"/>
          <a:chExt cx="0" cy="0"/>
        </a:xfrm>
      </p:grpSpPr>
      <p:pic>
        <p:nvPicPr>
          <p:cNvPr id="2386" name="Google Shape;2386;p333"/>
          <p:cNvPicPr preferRelativeResize="0"/>
          <p:nvPr/>
        </p:nvPicPr>
        <p:blipFill rotWithShape="1">
          <a:blip r:embed="rId2">
            <a:alphaModFix/>
          </a:blip>
          <a:srcRect b="0" l="0" r="0" t="0"/>
          <a:stretch/>
        </p:blipFill>
        <p:spPr>
          <a:xfrm>
            <a:off x="303532" y="170700"/>
            <a:ext cx="11885373" cy="6685500"/>
          </a:xfrm>
          <a:prstGeom prst="rect">
            <a:avLst/>
          </a:prstGeom>
          <a:noFill/>
          <a:ln>
            <a:noFill/>
          </a:ln>
        </p:spPr>
      </p:pic>
      <p:sp>
        <p:nvSpPr>
          <p:cNvPr id="2387" name="Google Shape;2387;p333"/>
          <p:cNvSpPr txBox="1"/>
          <p:nvPr>
            <p:ph type="ctrTitle"/>
          </p:nvPr>
        </p:nvSpPr>
        <p:spPr>
          <a:xfrm>
            <a:off x="762013"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88" name="Google Shape;2388;p333"/>
          <p:cNvSpPr txBox="1"/>
          <p:nvPr>
            <p:ph idx="1" type="subTitle"/>
          </p:nvPr>
        </p:nvSpPr>
        <p:spPr>
          <a:xfrm>
            <a:off x="762015" y="3835400"/>
            <a:ext cx="52635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389" name="Google Shape;2389;p333"/>
          <p:cNvPicPr preferRelativeResize="0"/>
          <p:nvPr/>
        </p:nvPicPr>
        <p:blipFill rotWithShape="1">
          <a:blip r:embed="rId3">
            <a:alphaModFix/>
          </a:blip>
          <a:srcRect b="0" l="0" r="0" t="0"/>
          <a:stretch/>
        </p:blipFill>
        <p:spPr>
          <a:xfrm>
            <a:off x="762022" y="609599"/>
            <a:ext cx="2558260" cy="405452"/>
          </a:xfrm>
          <a:prstGeom prst="rect">
            <a:avLst/>
          </a:prstGeom>
          <a:noFill/>
          <a:ln>
            <a:noFill/>
          </a:ln>
        </p:spPr>
      </p:pic>
      <p:cxnSp>
        <p:nvCxnSpPr>
          <p:cNvPr id="2390" name="Google Shape;2390;p333"/>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391" name="Google Shape;2391;p333"/>
          <p:cNvSpPr txBox="1"/>
          <p:nvPr>
            <p:ph idx="2"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392" name="Google Shape;2392;p333"/>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p:cSld name="3 Title Slide B - Light 1 1 1 2 1 1">
    <p:spTree>
      <p:nvGrpSpPr>
        <p:cNvPr id="2393" name="Shape 2393"/>
        <p:cNvGrpSpPr/>
        <p:nvPr/>
      </p:nvGrpSpPr>
      <p:grpSpPr>
        <a:xfrm>
          <a:off x="0" y="0"/>
          <a:ext cx="0" cy="0"/>
          <a:chOff x="0" y="0"/>
          <a:chExt cx="0" cy="0"/>
        </a:xfrm>
      </p:grpSpPr>
      <p:sp>
        <p:nvSpPr>
          <p:cNvPr id="2394" name="Google Shape;2394;p334"/>
          <p:cNvSpPr txBox="1"/>
          <p:nvPr>
            <p:ph type="ctrTitle"/>
          </p:nvPr>
        </p:nvSpPr>
        <p:spPr>
          <a:xfrm>
            <a:off x="762013"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95" name="Google Shape;2395;p334"/>
          <p:cNvSpPr txBox="1"/>
          <p:nvPr>
            <p:ph idx="1" type="subTitle"/>
          </p:nvPr>
        </p:nvSpPr>
        <p:spPr>
          <a:xfrm>
            <a:off x="762023"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396" name="Google Shape;2396;p334"/>
          <p:cNvPicPr preferRelativeResize="0"/>
          <p:nvPr/>
        </p:nvPicPr>
        <p:blipFill rotWithShape="1">
          <a:blip r:embed="rId2">
            <a:alphaModFix/>
          </a:blip>
          <a:srcRect b="0" l="0" r="0" t="0"/>
          <a:stretch/>
        </p:blipFill>
        <p:spPr>
          <a:xfrm>
            <a:off x="762022" y="609599"/>
            <a:ext cx="2558260" cy="405452"/>
          </a:xfrm>
          <a:prstGeom prst="rect">
            <a:avLst/>
          </a:prstGeom>
          <a:noFill/>
          <a:ln>
            <a:noFill/>
          </a:ln>
        </p:spPr>
      </p:pic>
      <p:cxnSp>
        <p:nvCxnSpPr>
          <p:cNvPr id="2397" name="Google Shape;2397;p334"/>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398" name="Google Shape;2398;p334"/>
          <p:cNvSpPr txBox="1"/>
          <p:nvPr>
            <p:ph idx="2"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399" name="Google Shape;2399;p334"/>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400" name="Google Shape;2400;p334"/>
          <p:cNvPicPr preferRelativeResize="0"/>
          <p:nvPr/>
        </p:nvPicPr>
        <p:blipFill rotWithShape="1">
          <a:blip r:embed="rId3">
            <a:alphaModFix/>
          </a:blip>
          <a:srcRect b="0" l="0" r="0" t="0"/>
          <a:stretch/>
        </p:blipFill>
        <p:spPr>
          <a:xfrm>
            <a:off x="762214" y="428599"/>
            <a:ext cx="11426852" cy="6427549"/>
          </a:xfrm>
          <a:prstGeom prst="rect">
            <a:avLst/>
          </a:prstGeom>
          <a:noFill/>
          <a:ln>
            <a:noFill/>
          </a:ln>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p:cSld name="3 Title Slide B - Light 1 1 1 2">
    <p:spTree>
      <p:nvGrpSpPr>
        <p:cNvPr id="2401" name="Shape 2401"/>
        <p:cNvGrpSpPr/>
        <p:nvPr/>
      </p:nvGrpSpPr>
      <p:grpSpPr>
        <a:xfrm>
          <a:off x="0" y="0"/>
          <a:ext cx="0" cy="0"/>
          <a:chOff x="0" y="0"/>
          <a:chExt cx="0" cy="0"/>
        </a:xfrm>
      </p:grpSpPr>
      <p:pic>
        <p:nvPicPr>
          <p:cNvPr id="2402" name="Google Shape;2402;p335"/>
          <p:cNvPicPr preferRelativeResize="0"/>
          <p:nvPr/>
        </p:nvPicPr>
        <p:blipFill rotWithShape="1">
          <a:blip r:embed="rId2">
            <a:alphaModFix/>
          </a:blip>
          <a:srcRect b="0" l="0" r="0" t="0"/>
          <a:stretch/>
        </p:blipFill>
        <p:spPr>
          <a:xfrm>
            <a:off x="-1" y="0"/>
            <a:ext cx="12188826" cy="6856194"/>
          </a:xfrm>
          <a:prstGeom prst="rect">
            <a:avLst/>
          </a:prstGeom>
          <a:noFill/>
          <a:ln>
            <a:noFill/>
          </a:ln>
        </p:spPr>
      </p:pic>
      <p:sp>
        <p:nvSpPr>
          <p:cNvPr id="2403" name="Google Shape;2403;p335"/>
          <p:cNvSpPr txBox="1"/>
          <p:nvPr>
            <p:ph type="ctrTitle"/>
          </p:nvPr>
        </p:nvSpPr>
        <p:spPr>
          <a:xfrm>
            <a:off x="762013"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404" name="Google Shape;2404;p335"/>
          <p:cNvSpPr txBox="1"/>
          <p:nvPr>
            <p:ph idx="1" type="subTitle"/>
          </p:nvPr>
        </p:nvSpPr>
        <p:spPr>
          <a:xfrm>
            <a:off x="762023"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405" name="Google Shape;2405;p335"/>
          <p:cNvPicPr preferRelativeResize="0"/>
          <p:nvPr/>
        </p:nvPicPr>
        <p:blipFill rotWithShape="1">
          <a:blip r:embed="rId3">
            <a:alphaModFix/>
          </a:blip>
          <a:srcRect b="0" l="0" r="0" t="0"/>
          <a:stretch/>
        </p:blipFill>
        <p:spPr>
          <a:xfrm>
            <a:off x="762022" y="609599"/>
            <a:ext cx="2558260" cy="405452"/>
          </a:xfrm>
          <a:prstGeom prst="rect">
            <a:avLst/>
          </a:prstGeom>
          <a:noFill/>
          <a:ln>
            <a:noFill/>
          </a:ln>
        </p:spPr>
      </p:pic>
      <p:cxnSp>
        <p:nvCxnSpPr>
          <p:cNvPr id="2406" name="Google Shape;2406;p335"/>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407" name="Google Shape;2407;p335"/>
          <p:cNvSpPr txBox="1"/>
          <p:nvPr>
            <p:ph idx="2"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408" name="Google Shape;2408;p335"/>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1">
  <p:cSld name="3 Title Slide B - Light 1 1 1 1">
    <p:spTree>
      <p:nvGrpSpPr>
        <p:cNvPr id="2409" name="Shape 2409"/>
        <p:cNvGrpSpPr/>
        <p:nvPr/>
      </p:nvGrpSpPr>
      <p:grpSpPr>
        <a:xfrm>
          <a:off x="0" y="0"/>
          <a:ext cx="0" cy="0"/>
          <a:chOff x="0" y="0"/>
          <a:chExt cx="0" cy="0"/>
        </a:xfrm>
      </p:grpSpPr>
      <p:pic>
        <p:nvPicPr>
          <p:cNvPr id="2410" name="Google Shape;2410;p336"/>
          <p:cNvPicPr preferRelativeResize="0"/>
          <p:nvPr/>
        </p:nvPicPr>
        <p:blipFill rotWithShape="1">
          <a:blip r:embed="rId2">
            <a:alphaModFix/>
          </a:blip>
          <a:srcRect b="0" l="0" r="0" t="0"/>
          <a:stretch/>
        </p:blipFill>
        <p:spPr>
          <a:xfrm>
            <a:off x="-1" y="0"/>
            <a:ext cx="12188826" cy="6856194"/>
          </a:xfrm>
          <a:prstGeom prst="rect">
            <a:avLst/>
          </a:prstGeom>
          <a:noFill/>
          <a:ln>
            <a:noFill/>
          </a:ln>
        </p:spPr>
      </p:pic>
      <p:sp>
        <p:nvSpPr>
          <p:cNvPr id="2411" name="Google Shape;2411;p336"/>
          <p:cNvSpPr txBox="1"/>
          <p:nvPr>
            <p:ph type="ctrTitle"/>
          </p:nvPr>
        </p:nvSpPr>
        <p:spPr>
          <a:xfrm>
            <a:off x="762013"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412" name="Google Shape;2412;p336"/>
          <p:cNvSpPr txBox="1"/>
          <p:nvPr>
            <p:ph idx="1" type="subTitle"/>
          </p:nvPr>
        </p:nvSpPr>
        <p:spPr>
          <a:xfrm>
            <a:off x="762023"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413" name="Google Shape;2413;p336"/>
          <p:cNvPicPr preferRelativeResize="0"/>
          <p:nvPr/>
        </p:nvPicPr>
        <p:blipFill rotWithShape="1">
          <a:blip r:embed="rId3">
            <a:alphaModFix/>
          </a:blip>
          <a:srcRect b="0" l="0" r="0" t="0"/>
          <a:stretch/>
        </p:blipFill>
        <p:spPr>
          <a:xfrm>
            <a:off x="762022" y="609599"/>
            <a:ext cx="2558260" cy="405452"/>
          </a:xfrm>
          <a:prstGeom prst="rect">
            <a:avLst/>
          </a:prstGeom>
          <a:noFill/>
          <a:ln>
            <a:noFill/>
          </a:ln>
        </p:spPr>
      </p:pic>
      <p:cxnSp>
        <p:nvCxnSpPr>
          <p:cNvPr id="2414" name="Google Shape;2414;p336"/>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415" name="Google Shape;2415;p336"/>
          <p:cNvSpPr txBox="1"/>
          <p:nvPr>
            <p:ph idx="2"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416" name="Google Shape;2416;p336"/>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p:cSld name="3 Title Slide B - Light 1 1 1 2 1">
    <p:spTree>
      <p:nvGrpSpPr>
        <p:cNvPr id="2417" name="Shape 2417"/>
        <p:cNvGrpSpPr/>
        <p:nvPr/>
      </p:nvGrpSpPr>
      <p:grpSpPr>
        <a:xfrm>
          <a:off x="0" y="0"/>
          <a:ext cx="0" cy="0"/>
          <a:chOff x="0" y="0"/>
          <a:chExt cx="0" cy="0"/>
        </a:xfrm>
      </p:grpSpPr>
      <p:pic>
        <p:nvPicPr>
          <p:cNvPr id="2418" name="Google Shape;2418;p337"/>
          <p:cNvPicPr preferRelativeResize="0"/>
          <p:nvPr/>
        </p:nvPicPr>
        <p:blipFill rotWithShape="1">
          <a:blip r:embed="rId2">
            <a:alphaModFix/>
          </a:blip>
          <a:srcRect b="0" l="0" r="0" t="0"/>
          <a:stretch/>
        </p:blipFill>
        <p:spPr>
          <a:xfrm>
            <a:off x="-1" y="0"/>
            <a:ext cx="12188826" cy="6856194"/>
          </a:xfrm>
          <a:prstGeom prst="rect">
            <a:avLst/>
          </a:prstGeom>
          <a:noFill/>
          <a:ln>
            <a:noFill/>
          </a:ln>
        </p:spPr>
      </p:pic>
      <p:sp>
        <p:nvSpPr>
          <p:cNvPr id="2419" name="Google Shape;2419;p337"/>
          <p:cNvSpPr txBox="1"/>
          <p:nvPr>
            <p:ph type="ctrTitle"/>
          </p:nvPr>
        </p:nvSpPr>
        <p:spPr>
          <a:xfrm>
            <a:off x="762013"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420" name="Google Shape;2420;p337"/>
          <p:cNvSpPr txBox="1"/>
          <p:nvPr>
            <p:ph idx="1" type="subTitle"/>
          </p:nvPr>
        </p:nvSpPr>
        <p:spPr>
          <a:xfrm>
            <a:off x="762023"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421" name="Google Shape;2421;p337"/>
          <p:cNvPicPr preferRelativeResize="0"/>
          <p:nvPr/>
        </p:nvPicPr>
        <p:blipFill rotWithShape="1">
          <a:blip r:embed="rId3">
            <a:alphaModFix/>
          </a:blip>
          <a:srcRect b="0" l="0" r="0" t="0"/>
          <a:stretch/>
        </p:blipFill>
        <p:spPr>
          <a:xfrm>
            <a:off x="762022" y="609599"/>
            <a:ext cx="2558260" cy="405452"/>
          </a:xfrm>
          <a:prstGeom prst="rect">
            <a:avLst/>
          </a:prstGeom>
          <a:noFill/>
          <a:ln>
            <a:noFill/>
          </a:ln>
        </p:spPr>
      </p:pic>
      <p:cxnSp>
        <p:nvCxnSpPr>
          <p:cNvPr id="2422" name="Google Shape;2422;p337"/>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423" name="Google Shape;2423;p337"/>
          <p:cNvSpPr txBox="1"/>
          <p:nvPr>
            <p:ph idx="2"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424" name="Google Shape;2424;p337"/>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163" name="Shape 163"/>
        <p:cNvGrpSpPr/>
        <p:nvPr/>
      </p:nvGrpSpPr>
      <p:grpSpPr>
        <a:xfrm>
          <a:off x="0" y="0"/>
          <a:ext cx="0" cy="0"/>
          <a:chOff x="0" y="0"/>
          <a:chExt cx="0" cy="0"/>
        </a:xfrm>
      </p:grpSpPr>
      <p:pic>
        <p:nvPicPr>
          <p:cNvPr id="164" name="Google Shape;164;p34"/>
          <p:cNvPicPr preferRelativeResize="0"/>
          <p:nvPr/>
        </p:nvPicPr>
        <p:blipFill rotWithShape="1">
          <a:blip r:embed="rId2">
            <a:alphaModFix/>
          </a:blip>
          <a:srcRect b="0" l="0" r="0" t="0"/>
          <a:stretch/>
        </p:blipFill>
        <p:spPr>
          <a:xfrm>
            <a:off x="460980" y="6348390"/>
            <a:ext cx="1358690" cy="211633"/>
          </a:xfrm>
          <a:prstGeom prst="rect">
            <a:avLst/>
          </a:prstGeom>
          <a:noFill/>
          <a:ln>
            <a:noFill/>
          </a:ln>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2">
  <p:cSld name="3 Title Slide B - Light 2 1 1 2">
    <p:spTree>
      <p:nvGrpSpPr>
        <p:cNvPr id="2425" name="Shape 2425"/>
        <p:cNvGrpSpPr/>
        <p:nvPr/>
      </p:nvGrpSpPr>
      <p:grpSpPr>
        <a:xfrm>
          <a:off x="0" y="0"/>
          <a:ext cx="0" cy="0"/>
          <a:chOff x="0" y="0"/>
          <a:chExt cx="0" cy="0"/>
        </a:xfrm>
      </p:grpSpPr>
      <p:sp>
        <p:nvSpPr>
          <p:cNvPr id="2426" name="Google Shape;2426;p338"/>
          <p:cNvSpPr txBox="1"/>
          <p:nvPr>
            <p:ph type="ctrTitle"/>
          </p:nvPr>
        </p:nvSpPr>
        <p:spPr>
          <a:xfrm>
            <a:off x="762013" y="1186975"/>
            <a:ext cx="6172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427" name="Google Shape;2427;p338"/>
          <p:cNvSpPr txBox="1"/>
          <p:nvPr>
            <p:ph idx="1" type="subTitle"/>
          </p:nvPr>
        </p:nvSpPr>
        <p:spPr>
          <a:xfrm>
            <a:off x="762015" y="3835400"/>
            <a:ext cx="52635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428" name="Google Shape;2428;p338"/>
          <p:cNvPicPr preferRelativeResize="0"/>
          <p:nvPr/>
        </p:nvPicPr>
        <p:blipFill rotWithShape="1">
          <a:blip r:embed="rId2">
            <a:alphaModFix/>
          </a:blip>
          <a:srcRect b="0" l="0" r="0" t="0"/>
          <a:stretch/>
        </p:blipFill>
        <p:spPr>
          <a:xfrm>
            <a:off x="762022" y="609599"/>
            <a:ext cx="2558260" cy="405452"/>
          </a:xfrm>
          <a:prstGeom prst="rect">
            <a:avLst/>
          </a:prstGeom>
          <a:noFill/>
          <a:ln>
            <a:noFill/>
          </a:ln>
        </p:spPr>
      </p:pic>
      <p:cxnSp>
        <p:nvCxnSpPr>
          <p:cNvPr id="2429" name="Google Shape;2429;p338"/>
          <p:cNvCxnSpPr/>
          <p:nvPr/>
        </p:nvCxnSpPr>
        <p:spPr>
          <a:xfrm>
            <a:off x="762023"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430" name="Google Shape;2430;p338"/>
          <p:cNvSpPr txBox="1"/>
          <p:nvPr>
            <p:ph idx="2" type="subTitle"/>
          </p:nvPr>
        </p:nvSpPr>
        <p:spPr>
          <a:xfrm>
            <a:off x="762023"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431" name="Google Shape;2431;p338"/>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grpSp>
        <p:nvGrpSpPr>
          <p:cNvPr id="2432" name="Google Shape;2432;p338"/>
          <p:cNvGrpSpPr/>
          <p:nvPr/>
        </p:nvGrpSpPr>
        <p:grpSpPr>
          <a:xfrm>
            <a:off x="7074296" y="2038432"/>
            <a:ext cx="4508034" cy="4209457"/>
            <a:chOff x="7815275" y="2346786"/>
            <a:chExt cx="4177200" cy="3901619"/>
          </a:xfrm>
        </p:grpSpPr>
        <p:sp>
          <p:nvSpPr>
            <p:cNvPr id="2433" name="Google Shape;2433;p338"/>
            <p:cNvSpPr/>
            <p:nvPr/>
          </p:nvSpPr>
          <p:spPr>
            <a:xfrm>
              <a:off x="7815275" y="4240805"/>
              <a:ext cx="2007900" cy="20076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338"/>
            <p:cNvSpPr/>
            <p:nvPr/>
          </p:nvSpPr>
          <p:spPr>
            <a:xfrm>
              <a:off x="9984778" y="2346786"/>
              <a:ext cx="2007697" cy="1736377"/>
            </a:xfrm>
            <a:prstGeom prst="flowChartExtract">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338"/>
            <p:cNvSpPr/>
            <p:nvPr/>
          </p:nvSpPr>
          <p:spPr>
            <a:xfrm>
              <a:off x="9976856" y="4237047"/>
              <a:ext cx="2007900" cy="20076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2">
  <p:cSld name="Content E - Power Statement 4 2">
    <p:bg>
      <p:bgPr>
        <a:solidFill>
          <a:schemeClr val="accent2"/>
        </a:solidFill>
      </p:bgPr>
    </p:bg>
    <p:spTree>
      <p:nvGrpSpPr>
        <p:cNvPr id="2436" name="Shape 2436"/>
        <p:cNvGrpSpPr/>
        <p:nvPr/>
      </p:nvGrpSpPr>
      <p:grpSpPr>
        <a:xfrm>
          <a:off x="0" y="0"/>
          <a:ext cx="0" cy="0"/>
          <a:chOff x="0" y="0"/>
          <a:chExt cx="0" cy="0"/>
        </a:xfrm>
      </p:grpSpPr>
      <p:sp>
        <p:nvSpPr>
          <p:cNvPr id="2437" name="Google Shape;2437;p339"/>
          <p:cNvSpPr txBox="1"/>
          <p:nvPr>
            <p:ph type="title"/>
          </p:nvPr>
        </p:nvSpPr>
        <p:spPr>
          <a:xfrm>
            <a:off x="762206" y="609600"/>
            <a:ext cx="10663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500"/>
              <a:buNone/>
              <a:defRPr sz="1900">
                <a:solidFill>
                  <a:schemeClr val="dk1"/>
                </a:solidFill>
              </a:defRPr>
            </a:lvl2pPr>
            <a:lvl3pPr lvl="2" algn="l">
              <a:lnSpc>
                <a:spcPct val="100000"/>
              </a:lnSpc>
              <a:spcBef>
                <a:spcPts val="0"/>
              </a:spcBef>
              <a:spcAft>
                <a:spcPts val="0"/>
              </a:spcAft>
              <a:buClr>
                <a:schemeClr val="dk1"/>
              </a:buClr>
              <a:buSzPts val="1500"/>
              <a:buNone/>
              <a:defRPr sz="1900">
                <a:solidFill>
                  <a:schemeClr val="dk1"/>
                </a:solidFill>
              </a:defRPr>
            </a:lvl3pPr>
            <a:lvl4pPr lvl="3" algn="l">
              <a:lnSpc>
                <a:spcPct val="100000"/>
              </a:lnSpc>
              <a:spcBef>
                <a:spcPts val="0"/>
              </a:spcBef>
              <a:spcAft>
                <a:spcPts val="0"/>
              </a:spcAft>
              <a:buClr>
                <a:schemeClr val="dk1"/>
              </a:buClr>
              <a:buSzPts val="1500"/>
              <a:buNone/>
              <a:defRPr sz="1900">
                <a:solidFill>
                  <a:schemeClr val="dk1"/>
                </a:solidFill>
              </a:defRPr>
            </a:lvl4pPr>
            <a:lvl5pPr lvl="4" algn="l">
              <a:lnSpc>
                <a:spcPct val="100000"/>
              </a:lnSpc>
              <a:spcBef>
                <a:spcPts val="0"/>
              </a:spcBef>
              <a:spcAft>
                <a:spcPts val="0"/>
              </a:spcAft>
              <a:buClr>
                <a:schemeClr val="dk1"/>
              </a:buClr>
              <a:buSzPts val="1500"/>
              <a:buNone/>
              <a:defRPr sz="1900">
                <a:solidFill>
                  <a:schemeClr val="dk1"/>
                </a:solidFill>
              </a:defRPr>
            </a:lvl5pPr>
            <a:lvl6pPr lvl="5" algn="l">
              <a:lnSpc>
                <a:spcPct val="100000"/>
              </a:lnSpc>
              <a:spcBef>
                <a:spcPts val="0"/>
              </a:spcBef>
              <a:spcAft>
                <a:spcPts val="0"/>
              </a:spcAft>
              <a:buClr>
                <a:schemeClr val="dk1"/>
              </a:buClr>
              <a:buSzPts val="1500"/>
              <a:buNone/>
              <a:defRPr sz="1900">
                <a:solidFill>
                  <a:schemeClr val="dk1"/>
                </a:solidFill>
              </a:defRPr>
            </a:lvl6pPr>
            <a:lvl7pPr lvl="6" algn="l">
              <a:lnSpc>
                <a:spcPct val="100000"/>
              </a:lnSpc>
              <a:spcBef>
                <a:spcPts val="0"/>
              </a:spcBef>
              <a:spcAft>
                <a:spcPts val="0"/>
              </a:spcAft>
              <a:buClr>
                <a:schemeClr val="dk1"/>
              </a:buClr>
              <a:buSzPts val="1500"/>
              <a:buNone/>
              <a:defRPr sz="1900">
                <a:solidFill>
                  <a:schemeClr val="dk1"/>
                </a:solidFill>
              </a:defRPr>
            </a:lvl7pPr>
            <a:lvl8pPr lvl="7" algn="l">
              <a:lnSpc>
                <a:spcPct val="100000"/>
              </a:lnSpc>
              <a:spcBef>
                <a:spcPts val="0"/>
              </a:spcBef>
              <a:spcAft>
                <a:spcPts val="0"/>
              </a:spcAft>
              <a:buClr>
                <a:schemeClr val="dk1"/>
              </a:buClr>
              <a:buSzPts val="1500"/>
              <a:buNone/>
              <a:defRPr sz="1900">
                <a:solidFill>
                  <a:schemeClr val="dk1"/>
                </a:solidFill>
              </a:defRPr>
            </a:lvl8pPr>
            <a:lvl9pPr lvl="8" algn="l">
              <a:lnSpc>
                <a:spcPct val="100000"/>
              </a:lnSpc>
              <a:spcBef>
                <a:spcPts val="0"/>
              </a:spcBef>
              <a:spcAft>
                <a:spcPts val="0"/>
              </a:spcAft>
              <a:buClr>
                <a:schemeClr val="dk1"/>
              </a:buClr>
              <a:buSzPts val="1500"/>
              <a:buNone/>
              <a:defRPr sz="1900">
                <a:solidFill>
                  <a:schemeClr val="dk1"/>
                </a:solidFill>
              </a:defRPr>
            </a:lvl9pPr>
          </a:lstStyle>
          <a:p/>
        </p:txBody>
      </p:sp>
      <p:sp>
        <p:nvSpPr>
          <p:cNvPr id="2438" name="Google Shape;2438;p339"/>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439" name="Google Shape;2439;p339"/>
          <p:cNvPicPr preferRelativeResize="0"/>
          <p:nvPr/>
        </p:nvPicPr>
        <p:blipFill rotWithShape="1">
          <a:blip r:embed="rId2">
            <a:alphaModFix/>
          </a:blip>
          <a:srcRect b="0" l="0" r="0" t="0"/>
          <a:stretch/>
        </p:blipFill>
        <p:spPr>
          <a:xfrm>
            <a:off x="10669484" y="6474098"/>
            <a:ext cx="188420" cy="188420"/>
          </a:xfrm>
          <a:prstGeom prst="rect">
            <a:avLst/>
          </a:prstGeom>
          <a:noFill/>
          <a:ln>
            <a:noFill/>
          </a:ln>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9 Content B - 2 Column 1">
    <p:spTree>
      <p:nvGrpSpPr>
        <p:cNvPr id="2440" name="Shape 2440"/>
        <p:cNvGrpSpPr/>
        <p:nvPr/>
      </p:nvGrpSpPr>
      <p:grpSpPr>
        <a:xfrm>
          <a:off x="0" y="0"/>
          <a:ext cx="0" cy="0"/>
          <a:chOff x="0" y="0"/>
          <a:chExt cx="0" cy="0"/>
        </a:xfrm>
      </p:grpSpPr>
      <p:sp>
        <p:nvSpPr>
          <p:cNvPr id="2441" name="Google Shape;2441;p340"/>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442" name="Google Shape;2442;p340"/>
          <p:cNvSpPr txBox="1"/>
          <p:nvPr>
            <p:ph idx="1" type="body"/>
          </p:nvPr>
        </p:nvSpPr>
        <p:spPr>
          <a:xfrm>
            <a:off x="762023"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443" name="Google Shape;2443;p340"/>
          <p:cNvSpPr txBox="1"/>
          <p:nvPr>
            <p:ph idx="2" type="body"/>
          </p:nvPr>
        </p:nvSpPr>
        <p:spPr>
          <a:xfrm>
            <a:off x="6918413"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444" name="Google Shape;2444;p340"/>
          <p:cNvSpPr txBox="1"/>
          <p:nvPr>
            <p:ph idx="3" type="subTitle"/>
          </p:nvPr>
        </p:nvSpPr>
        <p:spPr>
          <a:xfrm>
            <a:off x="796037" y="1970333"/>
            <a:ext cx="44856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445" name="Google Shape;2445;p340"/>
          <p:cNvSpPr txBox="1"/>
          <p:nvPr>
            <p:ph idx="4" type="subTitle"/>
          </p:nvPr>
        </p:nvSpPr>
        <p:spPr>
          <a:xfrm>
            <a:off x="6935513" y="1970333"/>
            <a:ext cx="44862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446" name="Google Shape;2446;p340"/>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447" name="Google Shape;2447;p340"/>
          <p:cNvSpPr txBox="1"/>
          <p:nvPr>
            <p:ph idx="5"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0 Content B - 2 Column w/ Icon Spot 1">
    <p:spTree>
      <p:nvGrpSpPr>
        <p:cNvPr id="2448" name="Shape 2448"/>
        <p:cNvGrpSpPr/>
        <p:nvPr/>
      </p:nvGrpSpPr>
      <p:grpSpPr>
        <a:xfrm>
          <a:off x="0" y="0"/>
          <a:ext cx="0" cy="0"/>
          <a:chOff x="0" y="0"/>
          <a:chExt cx="0" cy="0"/>
        </a:xfrm>
      </p:grpSpPr>
      <p:sp>
        <p:nvSpPr>
          <p:cNvPr id="2449" name="Google Shape;2449;p341"/>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450" name="Google Shape;2450;p341"/>
          <p:cNvSpPr txBox="1"/>
          <p:nvPr>
            <p:ph idx="1" type="body"/>
          </p:nvPr>
        </p:nvSpPr>
        <p:spPr>
          <a:xfrm>
            <a:off x="762023" y="3986900"/>
            <a:ext cx="4520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451" name="Google Shape;2451;p341"/>
          <p:cNvSpPr txBox="1"/>
          <p:nvPr>
            <p:ph idx="2" type="body"/>
          </p:nvPr>
        </p:nvSpPr>
        <p:spPr>
          <a:xfrm>
            <a:off x="6933880" y="3986900"/>
            <a:ext cx="44964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452" name="Google Shape;2452;p341"/>
          <p:cNvSpPr txBox="1"/>
          <p:nvPr>
            <p:ph idx="3" type="subTitle"/>
          </p:nvPr>
        </p:nvSpPr>
        <p:spPr>
          <a:xfrm>
            <a:off x="796037" y="3126633"/>
            <a:ext cx="44856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100"/>
              <a:buNone/>
              <a:defRPr b="1" sz="21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2453" name="Google Shape;2453;p341"/>
          <p:cNvSpPr txBox="1"/>
          <p:nvPr>
            <p:ph idx="4" type="subTitle"/>
          </p:nvPr>
        </p:nvSpPr>
        <p:spPr>
          <a:xfrm>
            <a:off x="6950890" y="3126633"/>
            <a:ext cx="4462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2454" name="Google Shape;2454;p341"/>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455" name="Google Shape;2455;p341"/>
          <p:cNvSpPr txBox="1"/>
          <p:nvPr>
            <p:ph idx="5"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 1">
    <p:spTree>
      <p:nvGrpSpPr>
        <p:cNvPr id="2456" name="Shape 2456"/>
        <p:cNvGrpSpPr/>
        <p:nvPr/>
      </p:nvGrpSpPr>
      <p:grpSpPr>
        <a:xfrm>
          <a:off x="0" y="0"/>
          <a:ext cx="0" cy="0"/>
          <a:chOff x="0" y="0"/>
          <a:chExt cx="0" cy="0"/>
        </a:xfrm>
      </p:grpSpPr>
      <p:sp>
        <p:nvSpPr>
          <p:cNvPr id="2457" name="Google Shape;2457;p342"/>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458" name="Google Shape;2458;p342"/>
          <p:cNvSpPr txBox="1"/>
          <p:nvPr>
            <p:ph idx="1" type="body"/>
          </p:nvPr>
        </p:nvSpPr>
        <p:spPr>
          <a:xfrm>
            <a:off x="762023"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59" name="Google Shape;2459;p342"/>
          <p:cNvSpPr txBox="1"/>
          <p:nvPr>
            <p:ph idx="2" type="body"/>
          </p:nvPr>
        </p:nvSpPr>
        <p:spPr>
          <a:xfrm>
            <a:off x="4483738"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60" name="Google Shape;2460;p342"/>
          <p:cNvSpPr txBox="1"/>
          <p:nvPr>
            <p:ph idx="3" type="body"/>
          </p:nvPr>
        </p:nvSpPr>
        <p:spPr>
          <a:xfrm>
            <a:off x="8170052"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61" name="Google Shape;2461;p342"/>
          <p:cNvSpPr txBox="1"/>
          <p:nvPr>
            <p:ph idx="4" type="subTitle"/>
          </p:nvPr>
        </p:nvSpPr>
        <p:spPr>
          <a:xfrm>
            <a:off x="786291"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462" name="Google Shape;2462;p342"/>
          <p:cNvSpPr txBox="1"/>
          <p:nvPr>
            <p:ph idx="5" type="subTitle"/>
          </p:nvPr>
        </p:nvSpPr>
        <p:spPr>
          <a:xfrm>
            <a:off x="4495938"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463" name="Google Shape;2463;p342"/>
          <p:cNvSpPr txBox="1"/>
          <p:nvPr>
            <p:ph idx="6" type="subTitle"/>
          </p:nvPr>
        </p:nvSpPr>
        <p:spPr>
          <a:xfrm>
            <a:off x="8182252"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464" name="Google Shape;2464;p342"/>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465" name="Google Shape;2465;p342"/>
          <p:cNvSpPr txBox="1"/>
          <p:nvPr>
            <p:ph idx="7"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2 Content C - 3 Column w/ Icon Spot 1">
    <p:spTree>
      <p:nvGrpSpPr>
        <p:cNvPr id="2466" name="Shape 2466"/>
        <p:cNvGrpSpPr/>
        <p:nvPr/>
      </p:nvGrpSpPr>
      <p:grpSpPr>
        <a:xfrm>
          <a:off x="0" y="0"/>
          <a:ext cx="0" cy="0"/>
          <a:chOff x="0" y="0"/>
          <a:chExt cx="0" cy="0"/>
        </a:xfrm>
      </p:grpSpPr>
      <p:sp>
        <p:nvSpPr>
          <p:cNvPr id="2467" name="Google Shape;2467;p343"/>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468" name="Google Shape;2468;p343"/>
          <p:cNvSpPr txBox="1"/>
          <p:nvPr>
            <p:ph idx="1" type="body"/>
          </p:nvPr>
        </p:nvSpPr>
        <p:spPr>
          <a:xfrm>
            <a:off x="762023" y="3986900"/>
            <a:ext cx="32250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69" name="Google Shape;2469;p343"/>
          <p:cNvSpPr txBox="1"/>
          <p:nvPr>
            <p:ph idx="2" type="body"/>
          </p:nvPr>
        </p:nvSpPr>
        <p:spPr>
          <a:xfrm>
            <a:off x="4483738" y="3986900"/>
            <a:ext cx="32250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70" name="Google Shape;2470;p343"/>
          <p:cNvSpPr txBox="1"/>
          <p:nvPr>
            <p:ph idx="3" type="subTitle"/>
          </p:nvPr>
        </p:nvSpPr>
        <p:spPr>
          <a:xfrm>
            <a:off x="786291"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471" name="Google Shape;2471;p343"/>
          <p:cNvSpPr txBox="1"/>
          <p:nvPr>
            <p:ph idx="4" type="subTitle"/>
          </p:nvPr>
        </p:nvSpPr>
        <p:spPr>
          <a:xfrm>
            <a:off x="4495938"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472" name="Google Shape;2472;p343"/>
          <p:cNvSpPr txBox="1"/>
          <p:nvPr>
            <p:ph idx="5" type="body"/>
          </p:nvPr>
        </p:nvSpPr>
        <p:spPr>
          <a:xfrm>
            <a:off x="8170052" y="3986900"/>
            <a:ext cx="32250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73" name="Google Shape;2473;p343"/>
          <p:cNvSpPr txBox="1"/>
          <p:nvPr>
            <p:ph idx="6" type="subTitle"/>
          </p:nvPr>
        </p:nvSpPr>
        <p:spPr>
          <a:xfrm>
            <a:off x="8182252" y="31266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474" name="Google Shape;2474;p343"/>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475" name="Google Shape;2475;p343"/>
          <p:cNvSpPr txBox="1"/>
          <p:nvPr>
            <p:ph idx="7"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Content E - Power Statement 4 1 1">
    <p:bg>
      <p:bgPr>
        <a:solidFill>
          <a:schemeClr val="accent6"/>
        </a:solidFill>
      </p:bgPr>
    </p:bg>
    <p:spTree>
      <p:nvGrpSpPr>
        <p:cNvPr id="2476" name="Shape 2476"/>
        <p:cNvGrpSpPr/>
        <p:nvPr/>
      </p:nvGrpSpPr>
      <p:grpSpPr>
        <a:xfrm>
          <a:off x="0" y="0"/>
          <a:ext cx="0" cy="0"/>
          <a:chOff x="0" y="0"/>
          <a:chExt cx="0" cy="0"/>
        </a:xfrm>
      </p:grpSpPr>
      <p:sp>
        <p:nvSpPr>
          <p:cNvPr id="2477" name="Google Shape;2477;p344"/>
          <p:cNvSpPr txBox="1"/>
          <p:nvPr>
            <p:ph type="title"/>
          </p:nvPr>
        </p:nvSpPr>
        <p:spPr>
          <a:xfrm>
            <a:off x="762206" y="609600"/>
            <a:ext cx="10663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p:txBody>
      </p:sp>
      <p:sp>
        <p:nvSpPr>
          <p:cNvPr id="2478" name="Google Shape;2478;p344"/>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479" name="Google Shape;2479;p344"/>
          <p:cNvPicPr preferRelativeResize="0"/>
          <p:nvPr/>
        </p:nvPicPr>
        <p:blipFill rotWithShape="1">
          <a:blip r:embed="rId2">
            <a:alphaModFix/>
          </a:blip>
          <a:srcRect b="0" l="0" r="0" t="0"/>
          <a:stretch/>
        </p:blipFill>
        <p:spPr>
          <a:xfrm>
            <a:off x="10669484" y="6474098"/>
            <a:ext cx="188420" cy="188420"/>
          </a:xfrm>
          <a:prstGeom prst="rect">
            <a:avLst/>
          </a:prstGeom>
          <a:noFill/>
          <a:ln>
            <a:noFill/>
          </a:ln>
        </p:spPr>
      </p:pic>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3 Content C - 3 Column Cards 1">
    <p:spTree>
      <p:nvGrpSpPr>
        <p:cNvPr id="2480" name="Shape 2480"/>
        <p:cNvGrpSpPr/>
        <p:nvPr/>
      </p:nvGrpSpPr>
      <p:grpSpPr>
        <a:xfrm>
          <a:off x="0" y="0"/>
          <a:ext cx="0" cy="0"/>
          <a:chOff x="0" y="0"/>
          <a:chExt cx="0" cy="0"/>
        </a:xfrm>
      </p:grpSpPr>
      <p:sp>
        <p:nvSpPr>
          <p:cNvPr id="2481" name="Google Shape;2481;p345"/>
          <p:cNvSpPr/>
          <p:nvPr/>
        </p:nvSpPr>
        <p:spPr>
          <a:xfrm>
            <a:off x="7982246" y="1825633"/>
            <a:ext cx="3600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345"/>
          <p:cNvSpPr/>
          <p:nvPr/>
        </p:nvSpPr>
        <p:spPr>
          <a:xfrm>
            <a:off x="4295866" y="1825633"/>
            <a:ext cx="3600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345"/>
          <p:cNvSpPr/>
          <p:nvPr/>
        </p:nvSpPr>
        <p:spPr>
          <a:xfrm>
            <a:off x="609618" y="1825633"/>
            <a:ext cx="3600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345"/>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485" name="Google Shape;2485;p345"/>
          <p:cNvSpPr txBox="1"/>
          <p:nvPr>
            <p:ph idx="1" type="body"/>
          </p:nvPr>
        </p:nvSpPr>
        <p:spPr>
          <a:xfrm>
            <a:off x="762023"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86" name="Google Shape;2486;p345"/>
          <p:cNvSpPr txBox="1"/>
          <p:nvPr>
            <p:ph idx="2" type="body"/>
          </p:nvPr>
        </p:nvSpPr>
        <p:spPr>
          <a:xfrm>
            <a:off x="4483738"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87" name="Google Shape;2487;p345"/>
          <p:cNvSpPr txBox="1"/>
          <p:nvPr>
            <p:ph idx="3" type="body"/>
          </p:nvPr>
        </p:nvSpPr>
        <p:spPr>
          <a:xfrm>
            <a:off x="8170052"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88" name="Google Shape;2488;p345"/>
          <p:cNvSpPr txBox="1"/>
          <p:nvPr>
            <p:ph idx="4" type="subTitle"/>
          </p:nvPr>
        </p:nvSpPr>
        <p:spPr>
          <a:xfrm>
            <a:off x="786291"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489" name="Google Shape;2489;p345"/>
          <p:cNvSpPr txBox="1"/>
          <p:nvPr>
            <p:ph idx="5" type="subTitle"/>
          </p:nvPr>
        </p:nvSpPr>
        <p:spPr>
          <a:xfrm>
            <a:off x="4495938"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490" name="Google Shape;2490;p345"/>
          <p:cNvSpPr txBox="1"/>
          <p:nvPr>
            <p:ph idx="6" type="subTitle"/>
          </p:nvPr>
        </p:nvSpPr>
        <p:spPr>
          <a:xfrm>
            <a:off x="8182252"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491" name="Google Shape;2491;p345"/>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492" name="Google Shape;2492;p345"/>
          <p:cNvSpPr txBox="1"/>
          <p:nvPr>
            <p:ph idx="7"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4 Content D - Card Right">
    <p:spTree>
      <p:nvGrpSpPr>
        <p:cNvPr id="2493" name="Shape 2493"/>
        <p:cNvGrpSpPr/>
        <p:nvPr/>
      </p:nvGrpSpPr>
      <p:grpSpPr>
        <a:xfrm>
          <a:off x="0" y="0"/>
          <a:ext cx="0" cy="0"/>
          <a:chOff x="0" y="0"/>
          <a:chExt cx="0" cy="0"/>
        </a:xfrm>
      </p:grpSpPr>
      <p:sp>
        <p:nvSpPr>
          <p:cNvPr id="2494" name="Google Shape;2494;p346"/>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495" name="Google Shape;2495;p346"/>
          <p:cNvSpPr/>
          <p:nvPr/>
        </p:nvSpPr>
        <p:spPr>
          <a:xfrm>
            <a:off x="6025919" y="1825633"/>
            <a:ext cx="55566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346"/>
          <p:cNvSpPr txBox="1"/>
          <p:nvPr>
            <p:ph idx="1" type="body"/>
          </p:nvPr>
        </p:nvSpPr>
        <p:spPr>
          <a:xfrm>
            <a:off x="762023"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497" name="Google Shape;2497;p346"/>
          <p:cNvSpPr txBox="1"/>
          <p:nvPr>
            <p:ph idx="2" type="body"/>
          </p:nvPr>
        </p:nvSpPr>
        <p:spPr>
          <a:xfrm>
            <a:off x="6166456"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498" name="Google Shape;2498;p346"/>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499" name="Google Shape;2499;p346"/>
          <p:cNvSpPr txBox="1"/>
          <p:nvPr>
            <p:ph idx="3"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5 Content D - Card Left">
    <p:spTree>
      <p:nvGrpSpPr>
        <p:cNvPr id="2500" name="Shape 2500"/>
        <p:cNvGrpSpPr/>
        <p:nvPr/>
      </p:nvGrpSpPr>
      <p:grpSpPr>
        <a:xfrm>
          <a:off x="0" y="0"/>
          <a:ext cx="0" cy="0"/>
          <a:chOff x="0" y="0"/>
          <a:chExt cx="0" cy="0"/>
        </a:xfrm>
      </p:grpSpPr>
      <p:sp>
        <p:nvSpPr>
          <p:cNvPr id="2501" name="Google Shape;2501;p347"/>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502" name="Google Shape;2502;p347"/>
          <p:cNvSpPr/>
          <p:nvPr/>
        </p:nvSpPr>
        <p:spPr>
          <a:xfrm>
            <a:off x="609618" y="1825633"/>
            <a:ext cx="55566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347"/>
          <p:cNvSpPr txBox="1"/>
          <p:nvPr>
            <p:ph idx="1" type="body"/>
          </p:nvPr>
        </p:nvSpPr>
        <p:spPr>
          <a:xfrm>
            <a:off x="7074418"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504" name="Google Shape;2504;p347"/>
          <p:cNvSpPr txBox="1"/>
          <p:nvPr>
            <p:ph idx="2" type="body"/>
          </p:nvPr>
        </p:nvSpPr>
        <p:spPr>
          <a:xfrm>
            <a:off x="759408"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505" name="Google Shape;2505;p347"/>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506" name="Google Shape;2506;p347"/>
          <p:cNvSpPr txBox="1"/>
          <p:nvPr>
            <p:ph idx="3"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w/ No Logo" showMasterSp="0">
  <p:cSld name="Blank Dark_1">
    <p:bg>
      <p:bgPr>
        <a:solidFill>
          <a:schemeClr val="dk1"/>
        </a:solidFill>
      </p:bgPr>
    </p:bg>
    <p:spTree>
      <p:nvGrpSpPr>
        <p:cNvPr id="165" name="Shape 165"/>
        <p:cNvGrpSpPr/>
        <p:nvPr/>
      </p:nvGrpSpPr>
      <p:grpSpPr>
        <a:xfrm>
          <a:off x="0" y="0"/>
          <a:ext cx="0" cy="0"/>
          <a:chOff x="0" y="0"/>
          <a:chExt cx="0" cy="0"/>
        </a:xfrm>
      </p:grpSpPr>
      <p:pic>
        <p:nvPicPr>
          <p:cNvPr id="166" name="Google Shape;166;p35"/>
          <p:cNvPicPr preferRelativeResize="0"/>
          <p:nvPr/>
        </p:nvPicPr>
        <p:blipFill rotWithShape="1">
          <a:blip r:embed="rId2">
            <a:alphaModFix/>
          </a:blip>
          <a:srcRect b="0" l="0" r="0" t="0"/>
          <a:stretch/>
        </p:blipFill>
        <p:spPr>
          <a:xfrm>
            <a:off x="460980" y="6348390"/>
            <a:ext cx="1358690" cy="211633"/>
          </a:xfrm>
          <a:prstGeom prst="rect">
            <a:avLst/>
          </a:prstGeom>
          <a:noFill/>
          <a:ln>
            <a:noFill/>
          </a:ln>
        </p:spPr>
      </p:pic>
      <p:sp>
        <p:nvSpPr>
          <p:cNvPr id="167" name="Google Shape;167;p35"/>
          <p:cNvSpPr/>
          <p:nvPr/>
        </p:nvSpPr>
        <p:spPr>
          <a:xfrm>
            <a:off x="283750" y="6184075"/>
            <a:ext cx="1634100" cy="52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6 Content D - Card Large">
    <p:spTree>
      <p:nvGrpSpPr>
        <p:cNvPr id="2507" name="Shape 2507"/>
        <p:cNvGrpSpPr/>
        <p:nvPr/>
      </p:nvGrpSpPr>
      <p:grpSpPr>
        <a:xfrm>
          <a:off x="0" y="0"/>
          <a:ext cx="0" cy="0"/>
          <a:chOff x="0" y="0"/>
          <a:chExt cx="0" cy="0"/>
        </a:xfrm>
      </p:grpSpPr>
      <p:sp>
        <p:nvSpPr>
          <p:cNvPr id="2508" name="Google Shape;2508;p348"/>
          <p:cNvSpPr/>
          <p:nvPr/>
        </p:nvSpPr>
        <p:spPr>
          <a:xfrm>
            <a:off x="609618" y="1825633"/>
            <a:ext cx="109728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348"/>
          <p:cNvSpPr txBox="1"/>
          <p:nvPr>
            <p:ph type="title"/>
          </p:nvPr>
        </p:nvSpPr>
        <p:spPr>
          <a:xfrm>
            <a:off x="749456" y="535597"/>
            <a:ext cx="10662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510" name="Google Shape;2510;p348"/>
          <p:cNvSpPr txBox="1"/>
          <p:nvPr>
            <p:ph idx="1" type="body"/>
          </p:nvPr>
        </p:nvSpPr>
        <p:spPr>
          <a:xfrm>
            <a:off x="762023" y="1988833"/>
            <a:ext cx="106623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511" name="Google Shape;2511;p348"/>
          <p:cNvSpPr txBox="1"/>
          <p:nvPr>
            <p:ph idx="12" type="sldNum"/>
          </p:nvPr>
        </p:nvSpPr>
        <p:spPr>
          <a:xfrm>
            <a:off x="11100788"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512" name="Google Shape;2512;p348"/>
          <p:cNvSpPr txBox="1"/>
          <p:nvPr>
            <p:ph idx="2" type="body"/>
          </p:nvPr>
        </p:nvSpPr>
        <p:spPr>
          <a:xfrm>
            <a:off x="748687" y="1174703"/>
            <a:ext cx="10662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p:cSld name="Content E - Power Statement 2 1">
    <p:bg>
      <p:bgPr>
        <a:solidFill>
          <a:schemeClr val="dk1"/>
        </a:solidFill>
      </p:bgPr>
    </p:bg>
    <p:spTree>
      <p:nvGrpSpPr>
        <p:cNvPr id="2513" name="Shape 2513"/>
        <p:cNvGrpSpPr/>
        <p:nvPr/>
      </p:nvGrpSpPr>
      <p:grpSpPr>
        <a:xfrm>
          <a:off x="0" y="0"/>
          <a:ext cx="0" cy="0"/>
          <a:chOff x="0" y="0"/>
          <a:chExt cx="0" cy="0"/>
        </a:xfrm>
      </p:grpSpPr>
      <p:sp>
        <p:nvSpPr>
          <p:cNvPr id="2514" name="Google Shape;2514;p349"/>
          <p:cNvSpPr txBox="1"/>
          <p:nvPr>
            <p:ph type="title"/>
          </p:nvPr>
        </p:nvSpPr>
        <p:spPr>
          <a:xfrm>
            <a:off x="762206" y="609600"/>
            <a:ext cx="10663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515" name="Google Shape;2515;p349"/>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2522" name="Shape 2522"/>
        <p:cNvGrpSpPr/>
        <p:nvPr/>
      </p:nvGrpSpPr>
      <p:grpSpPr>
        <a:xfrm>
          <a:off x="0" y="0"/>
          <a:ext cx="0" cy="0"/>
          <a:chOff x="0" y="0"/>
          <a:chExt cx="0" cy="0"/>
        </a:xfrm>
      </p:grpSpPr>
      <p:sp>
        <p:nvSpPr>
          <p:cNvPr id="2523" name="Google Shape;2523;p351"/>
          <p:cNvSpPr txBox="1"/>
          <p:nvPr>
            <p:ph idx="1" type="body"/>
          </p:nvPr>
        </p:nvSpPr>
        <p:spPr>
          <a:xfrm>
            <a:off x="304801" y="2073267"/>
            <a:ext cx="11582400" cy="3889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2524" name="Google Shape;2524;p351"/>
          <p:cNvSpPr txBox="1"/>
          <p:nvPr>
            <p:ph type="title"/>
          </p:nvPr>
        </p:nvSpPr>
        <p:spPr>
          <a:xfrm>
            <a:off x="304801" y="304800"/>
            <a:ext cx="11582400" cy="615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500"/>
              <a:buFont typeface="DM Mono"/>
              <a:buNone/>
              <a:defRPr/>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p:txBody>
      </p:sp>
      <p:sp>
        <p:nvSpPr>
          <p:cNvPr id="2525" name="Google Shape;2525;p351"/>
          <p:cNvSpPr txBox="1"/>
          <p:nvPr>
            <p:ph idx="12" type="sldNum"/>
          </p:nvPr>
        </p:nvSpPr>
        <p:spPr>
          <a:xfrm>
            <a:off x="1110067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26" name="Google Shape;2526;p351"/>
          <p:cNvSpPr txBox="1"/>
          <p:nvPr>
            <p:ph idx="2" type="subTitle"/>
          </p:nvPr>
        </p:nvSpPr>
        <p:spPr>
          <a:xfrm>
            <a:off x="308433" y="1064533"/>
            <a:ext cx="11578800" cy="429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400"/>
              <a:buNone/>
              <a:defRPr b="1">
                <a:solidFill>
                  <a:schemeClr val="accen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
    <p:spTree>
      <p:nvGrpSpPr>
        <p:cNvPr id="2527" name="Shape 2527"/>
        <p:cNvGrpSpPr/>
        <p:nvPr/>
      </p:nvGrpSpPr>
      <p:grpSpPr>
        <a:xfrm>
          <a:off x="0" y="0"/>
          <a:ext cx="0" cy="0"/>
          <a:chOff x="0" y="0"/>
          <a:chExt cx="0" cy="0"/>
        </a:xfrm>
      </p:grpSpPr>
      <p:sp>
        <p:nvSpPr>
          <p:cNvPr id="2528" name="Google Shape;2528;p352"/>
          <p:cNvSpPr txBox="1"/>
          <p:nvPr>
            <p:ph idx="12" type="sldNum"/>
          </p:nvPr>
        </p:nvSpPr>
        <p:spPr>
          <a:xfrm>
            <a:off x="11409045" y="6333135"/>
            <a:ext cx="731700" cy="524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showMasterSp="0">
  <p:cSld name="Title Slide A - DAIWT Logo">
    <p:spTree>
      <p:nvGrpSpPr>
        <p:cNvPr id="2529" name="Shape 2529"/>
        <p:cNvGrpSpPr/>
        <p:nvPr/>
      </p:nvGrpSpPr>
      <p:grpSpPr>
        <a:xfrm>
          <a:off x="0" y="0"/>
          <a:ext cx="0" cy="0"/>
          <a:chOff x="0" y="0"/>
          <a:chExt cx="0" cy="0"/>
        </a:xfrm>
      </p:grpSpPr>
      <p:grpSp>
        <p:nvGrpSpPr>
          <p:cNvPr id="2530" name="Google Shape;2530;p353"/>
          <p:cNvGrpSpPr/>
          <p:nvPr/>
        </p:nvGrpSpPr>
        <p:grpSpPr>
          <a:xfrm>
            <a:off x="3960285" y="0"/>
            <a:ext cx="8231892" cy="6857999"/>
            <a:chOff x="3959097" y="0"/>
            <a:chExt cx="8229423" cy="6857999"/>
          </a:xfrm>
        </p:grpSpPr>
        <p:sp>
          <p:nvSpPr>
            <p:cNvPr id="2531" name="Google Shape;2531;p353"/>
            <p:cNvSpPr/>
            <p:nvPr/>
          </p:nvSpPr>
          <p:spPr>
            <a:xfrm>
              <a:off x="9926688" y="1850008"/>
              <a:ext cx="1784680" cy="1784680"/>
            </a:xfrm>
            <a:custGeom>
              <a:rect b="b" l="l" r="r" t="t"/>
              <a:pathLst>
                <a:path extrusionOk="0" h="1784680" w="1784680">
                  <a:moveTo>
                    <a:pt x="1784681" y="892340"/>
                  </a:moveTo>
                  <a:cubicBezTo>
                    <a:pt x="1784681" y="1385166"/>
                    <a:pt x="1385166" y="1784680"/>
                    <a:pt x="892340" y="1784680"/>
                  </a:cubicBezTo>
                  <a:cubicBezTo>
                    <a:pt x="399515" y="1784680"/>
                    <a:pt x="0" y="1385166"/>
                    <a:pt x="0" y="892340"/>
                  </a:cubicBezTo>
                  <a:cubicBezTo>
                    <a:pt x="0" y="399514"/>
                    <a:pt x="399515" y="0"/>
                    <a:pt x="892340" y="0"/>
                  </a:cubicBezTo>
                  <a:cubicBezTo>
                    <a:pt x="1385166" y="0"/>
                    <a:pt x="1784681" y="399514"/>
                    <a:pt x="1784681" y="892340"/>
                  </a:cubicBezTo>
                  <a:close/>
                </a:path>
              </a:pathLst>
            </a:custGeom>
            <a:solidFill>
              <a:srgbClr val="FF3621"/>
            </a:solidFill>
            <a:ln cap="flat" cmpd="sng" w="9525">
              <a:solidFill>
                <a:srgbClr val="FF38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532" name="Google Shape;2532;p353"/>
            <p:cNvSpPr/>
            <p:nvPr/>
          </p:nvSpPr>
          <p:spPr>
            <a:xfrm>
              <a:off x="3959097" y="4114711"/>
              <a:ext cx="2743289" cy="2743288"/>
            </a:xfrm>
            <a:custGeom>
              <a:rect b="b" l="l" r="r" t="t"/>
              <a:pathLst>
                <a:path extrusionOk="0" h="2743288" w="2743289">
                  <a:moveTo>
                    <a:pt x="2743289" y="0"/>
                  </a:moveTo>
                  <a:lnTo>
                    <a:pt x="2743289" y="2743289"/>
                  </a:lnTo>
                  <a:lnTo>
                    <a:pt x="0" y="2743289"/>
                  </a:lnTo>
                  <a:lnTo>
                    <a:pt x="2743289" y="0"/>
                  </a:lnTo>
                  <a:close/>
                </a:path>
              </a:pathLst>
            </a:custGeom>
            <a:solidFill>
              <a:srgbClr val="FF362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533" name="Google Shape;2533;p353"/>
            <p:cNvSpPr/>
            <p:nvPr/>
          </p:nvSpPr>
          <p:spPr>
            <a:xfrm>
              <a:off x="6702387" y="1371714"/>
              <a:ext cx="2743289" cy="2743288"/>
            </a:xfrm>
            <a:custGeom>
              <a:rect b="b" l="l" r="r" t="t"/>
              <a:pathLst>
                <a:path extrusionOk="0" h="2743288" w="2743289">
                  <a:moveTo>
                    <a:pt x="2743289" y="0"/>
                  </a:moveTo>
                  <a:lnTo>
                    <a:pt x="2743289" y="2743289"/>
                  </a:lnTo>
                  <a:lnTo>
                    <a:pt x="0" y="2743289"/>
                  </a:lnTo>
                  <a:lnTo>
                    <a:pt x="2743289" y="0"/>
                  </a:lnTo>
                  <a:close/>
                </a:path>
              </a:pathLst>
            </a:custGeom>
            <a:solidFill>
              <a:srgbClr val="FABF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534" name="Google Shape;2534;p353"/>
            <p:cNvSpPr/>
            <p:nvPr/>
          </p:nvSpPr>
          <p:spPr>
            <a:xfrm>
              <a:off x="6702387" y="4114711"/>
              <a:ext cx="2743289" cy="2743288"/>
            </a:xfrm>
            <a:custGeom>
              <a:rect b="b" l="l" r="r" t="t"/>
              <a:pathLst>
                <a:path extrusionOk="0" h="2743288" w="2743289">
                  <a:moveTo>
                    <a:pt x="0" y="2743289"/>
                  </a:moveTo>
                  <a:lnTo>
                    <a:pt x="0" y="0"/>
                  </a:lnTo>
                  <a:lnTo>
                    <a:pt x="2743289" y="0"/>
                  </a:lnTo>
                  <a:lnTo>
                    <a:pt x="0" y="2743289"/>
                  </a:lnTo>
                  <a:close/>
                </a:path>
              </a:pathLst>
            </a:custGeom>
            <a:solidFill>
              <a:srgbClr val="801C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535" name="Google Shape;2535;p353"/>
            <p:cNvSpPr/>
            <p:nvPr/>
          </p:nvSpPr>
          <p:spPr>
            <a:xfrm>
              <a:off x="9445231" y="76"/>
              <a:ext cx="1371866" cy="1371866"/>
            </a:xfrm>
            <a:custGeom>
              <a:rect b="b" l="l" r="r" t="t"/>
              <a:pathLst>
                <a:path extrusionOk="0" h="1371866" w="1371866">
                  <a:moveTo>
                    <a:pt x="0" y="1371867"/>
                  </a:moveTo>
                  <a:lnTo>
                    <a:pt x="0" y="0"/>
                  </a:lnTo>
                  <a:lnTo>
                    <a:pt x="1371867" y="0"/>
                  </a:lnTo>
                  <a:lnTo>
                    <a:pt x="0" y="1371867"/>
                  </a:lnTo>
                  <a:close/>
                </a:path>
              </a:pathLst>
            </a:custGeom>
            <a:solidFill>
              <a:srgbClr val="F8DE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536" name="Google Shape;2536;p353"/>
            <p:cNvSpPr/>
            <p:nvPr/>
          </p:nvSpPr>
          <p:spPr>
            <a:xfrm>
              <a:off x="10816805" y="0"/>
              <a:ext cx="1371714" cy="1371714"/>
            </a:xfrm>
            <a:custGeom>
              <a:rect b="b" l="l" r="r" t="t"/>
              <a:pathLst>
                <a:path extrusionOk="0" h="1371714" w="1371714">
                  <a:moveTo>
                    <a:pt x="1371715" y="1371714"/>
                  </a:moveTo>
                  <a:lnTo>
                    <a:pt x="1371715" y="0"/>
                  </a:lnTo>
                  <a:lnTo>
                    <a:pt x="0" y="0"/>
                  </a:lnTo>
                  <a:lnTo>
                    <a:pt x="1371715" y="1371714"/>
                  </a:lnTo>
                  <a:close/>
                </a:path>
              </a:pathLst>
            </a:custGeom>
            <a:solidFill>
              <a:srgbClr val="FABF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537" name="Google Shape;2537;p353"/>
            <p:cNvSpPr/>
            <p:nvPr/>
          </p:nvSpPr>
          <p:spPr>
            <a:xfrm>
              <a:off x="9445091" y="4114571"/>
              <a:ext cx="2743428" cy="2743428"/>
            </a:xfrm>
            <a:custGeom>
              <a:rect b="b" l="l" r="r" t="t"/>
              <a:pathLst>
                <a:path extrusionOk="0" h="2743428" w="2743428">
                  <a:moveTo>
                    <a:pt x="0" y="0"/>
                  </a:moveTo>
                  <a:cubicBezTo>
                    <a:pt x="0" y="0"/>
                    <a:pt x="2743429" y="0"/>
                    <a:pt x="2743429" y="0"/>
                  </a:cubicBezTo>
                  <a:cubicBezTo>
                    <a:pt x="2743429" y="0"/>
                    <a:pt x="2743429" y="2743429"/>
                    <a:pt x="2743429" y="2743429"/>
                  </a:cubicBezTo>
                  <a:cubicBezTo>
                    <a:pt x="1238428" y="2743429"/>
                    <a:pt x="0" y="1505001"/>
                    <a:pt x="0" y="0"/>
                  </a:cubicBezTo>
                </a:path>
              </a:pathLst>
            </a:custGeom>
            <a:solidFill>
              <a:srgbClr val="FABF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538" name="Google Shape;2538;p353"/>
            <p:cNvSpPr/>
            <p:nvPr/>
          </p:nvSpPr>
          <p:spPr>
            <a:xfrm>
              <a:off x="9445231" y="1371714"/>
              <a:ext cx="2743289" cy="2743288"/>
            </a:xfrm>
            <a:custGeom>
              <a:rect b="b" l="l" r="r" t="t"/>
              <a:pathLst>
                <a:path extrusionOk="0" h="2743288" w="2743289">
                  <a:moveTo>
                    <a:pt x="2743289" y="2743289"/>
                  </a:moveTo>
                  <a:lnTo>
                    <a:pt x="2743289" y="0"/>
                  </a:lnTo>
                  <a:lnTo>
                    <a:pt x="0" y="0"/>
                  </a:lnTo>
                  <a:lnTo>
                    <a:pt x="2743289" y="2743289"/>
                  </a:lnTo>
                  <a:close/>
                </a:path>
              </a:pathLst>
            </a:custGeom>
            <a:solidFill>
              <a:srgbClr val="FF362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539" name="Google Shape;2539;p353"/>
            <p:cNvSpPr/>
            <p:nvPr/>
          </p:nvSpPr>
          <p:spPr>
            <a:xfrm>
              <a:off x="10189336" y="1850008"/>
              <a:ext cx="1522031" cy="1522031"/>
            </a:xfrm>
            <a:custGeom>
              <a:rect b="b" l="l" r="r" t="t"/>
              <a:pathLst>
                <a:path extrusionOk="0" h="1522031" w="1522031">
                  <a:moveTo>
                    <a:pt x="1522032" y="892340"/>
                  </a:moveTo>
                  <a:cubicBezTo>
                    <a:pt x="1522032" y="1137069"/>
                    <a:pt x="1421346" y="1360145"/>
                    <a:pt x="1259484" y="1522032"/>
                  </a:cubicBezTo>
                  <a:cubicBezTo>
                    <a:pt x="1259484" y="1522032"/>
                    <a:pt x="0" y="262547"/>
                    <a:pt x="0" y="262547"/>
                  </a:cubicBezTo>
                  <a:cubicBezTo>
                    <a:pt x="161887" y="100686"/>
                    <a:pt x="384949" y="0"/>
                    <a:pt x="629692" y="0"/>
                  </a:cubicBezTo>
                  <a:cubicBezTo>
                    <a:pt x="1119213" y="0"/>
                    <a:pt x="1522032" y="402819"/>
                    <a:pt x="1522032" y="892340"/>
                  </a:cubicBezTo>
                </a:path>
              </a:pathLst>
            </a:custGeom>
            <a:solidFill>
              <a:srgbClr val="801C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2540" name="Google Shape;2540;p353"/>
          <p:cNvSpPr txBox="1"/>
          <p:nvPr>
            <p:ph type="ctrTitle"/>
          </p:nvPr>
        </p:nvSpPr>
        <p:spPr>
          <a:xfrm>
            <a:off x="761999" y="1186975"/>
            <a:ext cx="61716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541" name="Google Shape;2541;p353"/>
          <p:cNvSpPr txBox="1"/>
          <p:nvPr>
            <p:ph idx="1" type="subTitle"/>
          </p:nvPr>
        </p:nvSpPr>
        <p:spPr>
          <a:xfrm>
            <a:off x="762008"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1"/>
              </a:buClr>
              <a:buSzPts val="3200"/>
              <a:buNone/>
              <a:defRPr sz="32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2542" name="Google Shape;2542;p353"/>
          <p:cNvCxnSpPr/>
          <p:nvPr/>
        </p:nvCxnSpPr>
        <p:spPr>
          <a:xfrm>
            <a:off x="762008"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543" name="Google Shape;2543;p353"/>
          <p:cNvSpPr txBox="1"/>
          <p:nvPr>
            <p:ph idx="2" type="subTitle"/>
          </p:nvPr>
        </p:nvSpPr>
        <p:spPr>
          <a:xfrm>
            <a:off x="762008"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544" name="Google Shape;2544;p353"/>
          <p:cNvSpPr txBox="1"/>
          <p:nvPr/>
        </p:nvSpPr>
        <p:spPr>
          <a:xfrm>
            <a:off x="646729"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©2024 Databricks Inc. — All rights reserved</a:t>
            </a:r>
            <a:endParaRPr b="0" i="0" sz="11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
    <p:bg>
      <p:bgPr>
        <a:solidFill>
          <a:schemeClr val="accent3"/>
        </a:solidFill>
      </p:bgPr>
    </p:bg>
    <p:spTree>
      <p:nvGrpSpPr>
        <p:cNvPr id="2545" name="Shape 2545"/>
        <p:cNvGrpSpPr/>
        <p:nvPr/>
      </p:nvGrpSpPr>
      <p:grpSpPr>
        <a:xfrm>
          <a:off x="0" y="0"/>
          <a:ext cx="0" cy="0"/>
          <a:chOff x="0" y="0"/>
          <a:chExt cx="0" cy="0"/>
        </a:xfrm>
      </p:grpSpPr>
      <p:sp>
        <p:nvSpPr>
          <p:cNvPr id="2546" name="Google Shape;2546;p354"/>
          <p:cNvSpPr/>
          <p:nvPr/>
        </p:nvSpPr>
        <p:spPr>
          <a:xfrm>
            <a:off x="10604200" y="6400800"/>
            <a:ext cx="368700" cy="318900"/>
          </a:xfrm>
          <a:prstGeom prst="rect">
            <a:avLst/>
          </a:prstGeom>
          <a:solidFill>
            <a:srgbClr val="9122F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M Sans"/>
              <a:ea typeface="DM Sans"/>
              <a:cs typeface="DM Sans"/>
              <a:sym typeface="DM Sans"/>
            </a:endParaRPr>
          </a:p>
        </p:txBody>
      </p:sp>
      <p:pic>
        <p:nvPicPr>
          <p:cNvPr id="2547" name="Google Shape;2547;p354"/>
          <p:cNvPicPr preferRelativeResize="0"/>
          <p:nvPr/>
        </p:nvPicPr>
        <p:blipFill rotWithShape="1">
          <a:blip r:embed="rId2">
            <a:alphaModFix/>
          </a:blip>
          <a:srcRect b="0" l="0" r="0" t="0"/>
          <a:stretch/>
        </p:blipFill>
        <p:spPr>
          <a:xfrm>
            <a:off x="10668219" y="6473303"/>
            <a:ext cx="186626" cy="186626"/>
          </a:xfrm>
          <a:prstGeom prst="rect">
            <a:avLst/>
          </a:prstGeom>
          <a:noFill/>
          <a:ln>
            <a:noFill/>
          </a:ln>
        </p:spPr>
      </p:pic>
      <p:sp>
        <p:nvSpPr>
          <p:cNvPr id="2548" name="Google Shape;2548;p354"/>
          <p:cNvSpPr txBox="1"/>
          <p:nvPr>
            <p:ph idx="12" type="sldNum"/>
          </p:nvPr>
        </p:nvSpPr>
        <p:spPr>
          <a:xfrm>
            <a:off x="1110067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49" name="Google Shape;2549;p354"/>
          <p:cNvSpPr txBox="1"/>
          <p:nvPr>
            <p:ph type="title"/>
          </p:nvPr>
        </p:nvSpPr>
        <p:spPr>
          <a:xfrm>
            <a:off x="304812" y="304800"/>
            <a:ext cx="10662900" cy="56388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8500"/>
              <a:buFont typeface="DM Mono"/>
              <a:buNone/>
              <a:defRPr b="1" i="0" sz="8500" u="none" cap="none" strike="noStrike"/>
            </a:lvl1pPr>
            <a:lvl2pPr lvl="1" algn="l">
              <a:lnSpc>
                <a:spcPct val="80000"/>
              </a:lnSpc>
              <a:spcBef>
                <a:spcPts val="0"/>
              </a:spcBef>
              <a:spcAft>
                <a:spcPts val="0"/>
              </a:spcAft>
              <a:buSzPts val="1500"/>
              <a:buFont typeface="DM Mono"/>
              <a:buNone/>
              <a:defRPr b="1" sz="1900">
                <a:latin typeface="DM Mono"/>
                <a:ea typeface="DM Mono"/>
                <a:cs typeface="DM Mono"/>
                <a:sym typeface="DM Mono"/>
              </a:defRPr>
            </a:lvl2pPr>
            <a:lvl3pPr lvl="2" algn="l">
              <a:lnSpc>
                <a:spcPct val="80000"/>
              </a:lnSpc>
              <a:spcBef>
                <a:spcPts val="0"/>
              </a:spcBef>
              <a:spcAft>
                <a:spcPts val="0"/>
              </a:spcAft>
              <a:buSzPts val="1500"/>
              <a:buFont typeface="DM Mono"/>
              <a:buNone/>
              <a:defRPr b="1" sz="1900">
                <a:latin typeface="DM Mono"/>
                <a:ea typeface="DM Mono"/>
                <a:cs typeface="DM Mono"/>
                <a:sym typeface="DM Mono"/>
              </a:defRPr>
            </a:lvl3pPr>
            <a:lvl4pPr lvl="3" algn="l">
              <a:lnSpc>
                <a:spcPct val="80000"/>
              </a:lnSpc>
              <a:spcBef>
                <a:spcPts val="0"/>
              </a:spcBef>
              <a:spcAft>
                <a:spcPts val="0"/>
              </a:spcAft>
              <a:buSzPts val="1500"/>
              <a:buFont typeface="DM Mono"/>
              <a:buNone/>
              <a:defRPr b="1" sz="1900">
                <a:latin typeface="DM Mono"/>
                <a:ea typeface="DM Mono"/>
                <a:cs typeface="DM Mono"/>
                <a:sym typeface="DM Mono"/>
              </a:defRPr>
            </a:lvl4pPr>
            <a:lvl5pPr lvl="4" algn="l">
              <a:lnSpc>
                <a:spcPct val="80000"/>
              </a:lnSpc>
              <a:spcBef>
                <a:spcPts val="0"/>
              </a:spcBef>
              <a:spcAft>
                <a:spcPts val="0"/>
              </a:spcAft>
              <a:buSzPts val="1500"/>
              <a:buFont typeface="DM Mono"/>
              <a:buNone/>
              <a:defRPr b="1" sz="1900">
                <a:latin typeface="DM Mono"/>
                <a:ea typeface="DM Mono"/>
                <a:cs typeface="DM Mono"/>
                <a:sym typeface="DM Mono"/>
              </a:defRPr>
            </a:lvl5pPr>
            <a:lvl6pPr lvl="5" algn="l">
              <a:lnSpc>
                <a:spcPct val="80000"/>
              </a:lnSpc>
              <a:spcBef>
                <a:spcPts val="0"/>
              </a:spcBef>
              <a:spcAft>
                <a:spcPts val="0"/>
              </a:spcAft>
              <a:buSzPts val="1500"/>
              <a:buFont typeface="DM Mono"/>
              <a:buNone/>
              <a:defRPr b="1" sz="1900">
                <a:latin typeface="DM Mono"/>
                <a:ea typeface="DM Mono"/>
                <a:cs typeface="DM Mono"/>
                <a:sym typeface="DM Mono"/>
              </a:defRPr>
            </a:lvl6pPr>
            <a:lvl7pPr lvl="6" algn="l">
              <a:lnSpc>
                <a:spcPct val="80000"/>
              </a:lnSpc>
              <a:spcBef>
                <a:spcPts val="0"/>
              </a:spcBef>
              <a:spcAft>
                <a:spcPts val="0"/>
              </a:spcAft>
              <a:buSzPts val="1500"/>
              <a:buFont typeface="DM Mono"/>
              <a:buNone/>
              <a:defRPr b="1" sz="1900">
                <a:latin typeface="DM Mono"/>
                <a:ea typeface="DM Mono"/>
                <a:cs typeface="DM Mono"/>
                <a:sym typeface="DM Mono"/>
              </a:defRPr>
            </a:lvl7pPr>
            <a:lvl8pPr lvl="7" algn="l">
              <a:lnSpc>
                <a:spcPct val="80000"/>
              </a:lnSpc>
              <a:spcBef>
                <a:spcPts val="0"/>
              </a:spcBef>
              <a:spcAft>
                <a:spcPts val="0"/>
              </a:spcAft>
              <a:buSzPts val="1500"/>
              <a:buFont typeface="DM Mono"/>
              <a:buNone/>
              <a:defRPr b="1" sz="1900">
                <a:latin typeface="DM Mono"/>
                <a:ea typeface="DM Mono"/>
                <a:cs typeface="DM Mono"/>
                <a:sym typeface="DM Mono"/>
              </a:defRPr>
            </a:lvl8pPr>
            <a:lvl9pPr lvl="8" algn="l">
              <a:lnSpc>
                <a:spcPct val="80000"/>
              </a:lnSpc>
              <a:spcBef>
                <a:spcPts val="0"/>
              </a:spcBef>
              <a:spcAft>
                <a:spcPts val="0"/>
              </a:spcAft>
              <a:buSzPts val="1500"/>
              <a:buFont typeface="DM Mono"/>
              <a:buNone/>
              <a:defRPr b="1" sz="1900">
                <a:latin typeface="DM Mono"/>
                <a:ea typeface="DM Mono"/>
                <a:cs typeface="DM Mono"/>
                <a:sym typeface="DM Mono"/>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2550" name="Shape 2550"/>
        <p:cNvGrpSpPr/>
        <p:nvPr/>
      </p:nvGrpSpPr>
      <p:grpSpPr>
        <a:xfrm>
          <a:off x="0" y="0"/>
          <a:ext cx="0" cy="0"/>
          <a:chOff x="0" y="0"/>
          <a:chExt cx="0" cy="0"/>
        </a:xfrm>
      </p:grpSpPr>
      <p:sp>
        <p:nvSpPr>
          <p:cNvPr id="2551" name="Google Shape;2551;p35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552" name="Google Shape;2552;p355"/>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7 Content A - Basic 1 1">
    <p:spTree>
      <p:nvGrpSpPr>
        <p:cNvPr id="2553" name="Shape 2553"/>
        <p:cNvGrpSpPr/>
        <p:nvPr/>
      </p:nvGrpSpPr>
      <p:grpSpPr>
        <a:xfrm>
          <a:off x="0" y="0"/>
          <a:ext cx="0" cy="0"/>
          <a:chOff x="0" y="0"/>
          <a:chExt cx="0" cy="0"/>
        </a:xfrm>
      </p:grpSpPr>
      <p:sp>
        <p:nvSpPr>
          <p:cNvPr id="2554" name="Google Shape;2554;p356"/>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900"/>
              <a:buChar char="○"/>
              <a:defRPr/>
            </a:lvl2pPr>
            <a:lvl3pPr lvl="2" algn="l">
              <a:lnSpc>
                <a:spcPct val="100000"/>
              </a:lnSpc>
              <a:spcBef>
                <a:spcPts val="0"/>
              </a:spcBef>
              <a:spcAft>
                <a:spcPts val="0"/>
              </a:spcAft>
              <a:buSzPts val="1900"/>
              <a:buChar char="■"/>
              <a:defRPr/>
            </a:lvl3pPr>
            <a:lvl4pPr lvl="3" algn="l">
              <a:lnSpc>
                <a:spcPct val="100000"/>
              </a:lnSpc>
              <a:spcBef>
                <a:spcPts val="0"/>
              </a:spcBef>
              <a:spcAft>
                <a:spcPts val="0"/>
              </a:spcAft>
              <a:buSzPts val="1900"/>
              <a:buChar char="●"/>
              <a:defRPr/>
            </a:lvl4pPr>
            <a:lvl5pPr lvl="4" algn="l">
              <a:lnSpc>
                <a:spcPct val="100000"/>
              </a:lnSpc>
              <a:spcBef>
                <a:spcPts val="0"/>
              </a:spcBef>
              <a:spcAft>
                <a:spcPts val="0"/>
              </a:spcAft>
              <a:buSzPts val="1900"/>
              <a:buChar char="○"/>
              <a:defRPr/>
            </a:lvl5pPr>
            <a:lvl6pPr lvl="5" algn="l">
              <a:lnSpc>
                <a:spcPct val="100000"/>
              </a:lnSpc>
              <a:spcBef>
                <a:spcPts val="0"/>
              </a:spcBef>
              <a:spcAft>
                <a:spcPts val="0"/>
              </a:spcAft>
              <a:buSzPts val="1500"/>
              <a:buChar char="■"/>
              <a:defRPr/>
            </a:lvl6pPr>
            <a:lvl7pPr lvl="6" algn="l">
              <a:lnSpc>
                <a:spcPct val="100000"/>
              </a:lnSpc>
              <a:spcBef>
                <a:spcPts val="0"/>
              </a:spcBef>
              <a:spcAft>
                <a:spcPts val="0"/>
              </a:spcAft>
              <a:buSzPts val="1500"/>
              <a:buChar char="●"/>
              <a:defRPr/>
            </a:lvl7pPr>
            <a:lvl8pPr lvl="7" algn="l">
              <a:lnSpc>
                <a:spcPct val="100000"/>
              </a:lnSpc>
              <a:spcBef>
                <a:spcPts val="0"/>
              </a:spcBef>
              <a:spcAft>
                <a:spcPts val="0"/>
              </a:spcAft>
              <a:buSzPts val="1500"/>
              <a:buChar char="○"/>
              <a:defRPr/>
            </a:lvl8pPr>
            <a:lvl9pPr lvl="8" algn="l">
              <a:lnSpc>
                <a:spcPct val="100000"/>
              </a:lnSpc>
              <a:spcBef>
                <a:spcPts val="0"/>
              </a:spcBef>
              <a:spcAft>
                <a:spcPts val="0"/>
              </a:spcAft>
              <a:buSzPts val="1500"/>
              <a:buChar char="■"/>
              <a:defRPr/>
            </a:lvl9pPr>
          </a:lstStyle>
          <a:p/>
        </p:txBody>
      </p:sp>
      <p:sp>
        <p:nvSpPr>
          <p:cNvPr id="2555" name="Google Shape;2555;p356"/>
          <p:cNvSpPr txBox="1"/>
          <p:nvPr>
            <p:ph idx="2" type="body"/>
          </p:nvPr>
        </p:nvSpPr>
        <p:spPr>
          <a:xfrm>
            <a:off x="762008" y="1988833"/>
            <a:ext cx="10662000" cy="41499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SzPts val="28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0"/>
              </a:spcBef>
              <a:spcAft>
                <a:spcPts val="0"/>
              </a:spcAft>
              <a:buSzPts val="1900"/>
              <a:buChar char="•"/>
              <a:defRPr/>
            </a:lvl3pPr>
            <a:lvl4pPr indent="-349250" lvl="3" marL="1828800" algn="l">
              <a:lnSpc>
                <a:spcPct val="100000"/>
              </a:lnSpc>
              <a:spcBef>
                <a:spcPts val="0"/>
              </a:spcBef>
              <a:spcAft>
                <a:spcPts val="0"/>
              </a:spcAft>
              <a:buSzPts val="1900"/>
              <a:buChar char="•"/>
              <a:defRPr/>
            </a:lvl4pPr>
            <a:lvl5pPr indent="-349250" lvl="4" marL="2286000" algn="l">
              <a:lnSpc>
                <a:spcPct val="100000"/>
              </a:lnSpc>
              <a:spcBef>
                <a:spcPts val="0"/>
              </a:spcBef>
              <a:spcAft>
                <a:spcPts val="0"/>
              </a:spcAft>
              <a:buSzPts val="1900"/>
              <a:buChar char="•"/>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2556" name="Google Shape;2556;p356"/>
          <p:cNvSpPr txBox="1"/>
          <p:nvPr>
            <p:ph type="title"/>
          </p:nvPr>
        </p:nvSpPr>
        <p:spPr>
          <a:xfrm>
            <a:off x="609759" y="365125"/>
            <a:ext cx="108135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2557" name="Shape 2557"/>
        <p:cNvGrpSpPr/>
        <p:nvPr/>
      </p:nvGrpSpPr>
      <p:grpSpPr>
        <a:xfrm>
          <a:off x="0" y="0"/>
          <a:ext cx="0" cy="0"/>
          <a:chOff x="0" y="0"/>
          <a:chExt cx="0" cy="0"/>
        </a:xfrm>
      </p:grpSpPr>
      <p:pic>
        <p:nvPicPr>
          <p:cNvPr id="2558" name="Google Shape;2558;p357"/>
          <p:cNvPicPr preferRelativeResize="0"/>
          <p:nvPr/>
        </p:nvPicPr>
        <p:blipFill rotWithShape="1">
          <a:blip r:embed="rId2">
            <a:alphaModFix/>
          </a:blip>
          <a:srcRect b="0" l="0" r="0" t="0"/>
          <a:stretch/>
        </p:blipFill>
        <p:spPr>
          <a:xfrm>
            <a:off x="0" y="0"/>
            <a:ext cx="12185902" cy="6854607"/>
          </a:xfrm>
          <a:prstGeom prst="rect">
            <a:avLst/>
          </a:prstGeom>
          <a:noFill/>
          <a:ln>
            <a:noFill/>
          </a:ln>
        </p:spPr>
      </p:pic>
      <p:sp>
        <p:nvSpPr>
          <p:cNvPr id="2559" name="Google Shape;2559;p357"/>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560" name="Google Shape;2560;p35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561" name="Google Shape;2561;p357"/>
          <p:cNvPicPr preferRelativeResize="0"/>
          <p:nvPr/>
        </p:nvPicPr>
        <p:blipFill rotWithShape="1">
          <a:blip r:embed="rId3">
            <a:alphaModFix/>
          </a:blip>
          <a:srcRect b="0" l="0" r="0" t="0"/>
          <a:stretch/>
        </p:blipFill>
        <p:spPr>
          <a:xfrm>
            <a:off x="850863" y="618000"/>
            <a:ext cx="3730445" cy="356636"/>
          </a:xfrm>
          <a:prstGeom prst="rect">
            <a:avLst/>
          </a:prstGeom>
          <a:noFill/>
          <a:ln>
            <a:noFill/>
          </a:ln>
        </p:spPr>
      </p:pic>
      <p:cxnSp>
        <p:nvCxnSpPr>
          <p:cNvPr id="2562" name="Google Shape;2562;p357"/>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563" name="Google Shape;2563;p357"/>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564" name="Google Shape;2564;p35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1">
  <p:cSld name="TITLE_3">
    <p:spTree>
      <p:nvGrpSpPr>
        <p:cNvPr id="2565" name="Shape 2565"/>
        <p:cNvGrpSpPr/>
        <p:nvPr/>
      </p:nvGrpSpPr>
      <p:grpSpPr>
        <a:xfrm>
          <a:off x="0" y="0"/>
          <a:ext cx="0" cy="0"/>
          <a:chOff x="0" y="0"/>
          <a:chExt cx="0" cy="0"/>
        </a:xfrm>
      </p:grpSpPr>
      <p:pic>
        <p:nvPicPr>
          <p:cNvPr id="2566" name="Google Shape;2566;p358"/>
          <p:cNvPicPr preferRelativeResize="0"/>
          <p:nvPr/>
        </p:nvPicPr>
        <p:blipFill rotWithShape="1">
          <a:blip r:embed="rId2">
            <a:alphaModFix/>
          </a:blip>
          <a:srcRect b="0" l="0" r="0" t="0"/>
          <a:stretch/>
        </p:blipFill>
        <p:spPr>
          <a:xfrm>
            <a:off x="0" y="0"/>
            <a:ext cx="12185902" cy="6854607"/>
          </a:xfrm>
          <a:prstGeom prst="rect">
            <a:avLst/>
          </a:prstGeom>
          <a:noFill/>
          <a:ln>
            <a:noFill/>
          </a:ln>
        </p:spPr>
      </p:pic>
      <p:sp>
        <p:nvSpPr>
          <p:cNvPr id="2567" name="Google Shape;2567;p35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568" name="Google Shape;2568;p358"/>
          <p:cNvPicPr preferRelativeResize="0"/>
          <p:nvPr/>
        </p:nvPicPr>
        <p:blipFill rotWithShape="1">
          <a:blip r:embed="rId3">
            <a:alphaModFix/>
          </a:blip>
          <a:srcRect b="377" l="0" r="0" t="377"/>
          <a:stretch/>
        </p:blipFill>
        <p:spPr>
          <a:xfrm>
            <a:off x="1032559" y="1726225"/>
            <a:ext cx="5966509" cy="165221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p:bg>
      <p:bgPr>
        <a:solidFill>
          <a:schemeClr val="dk1"/>
        </a:solidFill>
      </p:bgPr>
    </p:bg>
    <p:spTree>
      <p:nvGrpSpPr>
        <p:cNvPr id="168" name="Shape 168"/>
        <p:cNvGrpSpPr/>
        <p:nvPr/>
      </p:nvGrpSpPr>
      <p:grpSpPr>
        <a:xfrm>
          <a:off x="0" y="0"/>
          <a:ext cx="0" cy="0"/>
          <a:chOff x="0" y="0"/>
          <a:chExt cx="0" cy="0"/>
        </a:xfrm>
      </p:grpSpPr>
      <p:sp>
        <p:nvSpPr>
          <p:cNvPr id="169" name="Google Shape;169;p36"/>
          <p:cNvSpPr txBox="1"/>
          <p:nvPr>
            <p:ph idx="1" type="body"/>
          </p:nvPr>
        </p:nvSpPr>
        <p:spPr>
          <a:xfrm>
            <a:off x="484717" y="2119419"/>
            <a:ext cx="11199300" cy="2367900"/>
          </a:xfrm>
          <a:prstGeom prst="rect">
            <a:avLst/>
          </a:prstGeom>
          <a:noFill/>
          <a:ln>
            <a:noFill/>
          </a:ln>
        </p:spPr>
        <p:txBody>
          <a:bodyPr anchorCtr="0" anchor="ctr" bIns="60925" lIns="121900" spcFirstLastPara="1" rIns="121900" wrap="square" tIns="60925">
            <a:noAutofit/>
          </a:bodyPr>
          <a:lstStyle>
            <a:lvl1pPr indent="-228600" lvl="0" marL="457200" marR="0" rtl="0" algn="ctr">
              <a:lnSpc>
                <a:spcPct val="100000"/>
              </a:lnSpc>
              <a:spcBef>
                <a:spcPts val="1400"/>
              </a:spcBef>
              <a:spcAft>
                <a:spcPts val="0"/>
              </a:spcAft>
              <a:buClr>
                <a:schemeClr val="lt1"/>
              </a:buClr>
              <a:buSzPts val="6500"/>
              <a:buFont typeface="Arial"/>
              <a:buNone/>
              <a:defRPr b="0" i="0" sz="72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500"/>
              </a:spcBef>
              <a:spcAft>
                <a:spcPts val="0"/>
              </a:spcAft>
              <a:buClr>
                <a:schemeClr val="lt1"/>
              </a:buClr>
              <a:buSzPts val="1900"/>
              <a:buFont typeface="Merriweather Sans"/>
              <a:buNone/>
              <a:defRPr b="0" i="0" sz="24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500"/>
              </a:spcBef>
              <a:spcAft>
                <a:spcPts val="0"/>
              </a:spcAft>
              <a:buClr>
                <a:schemeClr val="lt1"/>
              </a:buClr>
              <a:buSzPts val="2200"/>
              <a:buFont typeface="Arial"/>
              <a:buNone/>
              <a:defRPr b="0" i="0" sz="24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400"/>
              </a:spcBef>
              <a:spcAft>
                <a:spcPts val="0"/>
              </a:spcAft>
              <a:buClr>
                <a:schemeClr val="lt1"/>
              </a:buClr>
              <a:buSzPts val="1700"/>
              <a:buFont typeface="Merriweather Sans"/>
              <a:buNone/>
              <a:defRPr b="0" i="0" sz="2100" u="none" cap="none" strike="noStrike">
                <a:solidFill>
                  <a:schemeClr val="lt1"/>
                </a:solidFill>
                <a:latin typeface="Source Sans Pro"/>
                <a:ea typeface="Source Sans Pro"/>
                <a:cs typeface="Source Sans Pro"/>
                <a:sym typeface="Source Sans Pro"/>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2569" name="Shape 2569"/>
        <p:cNvGrpSpPr/>
        <p:nvPr/>
      </p:nvGrpSpPr>
      <p:grpSpPr>
        <a:xfrm>
          <a:off x="0" y="0"/>
          <a:ext cx="0" cy="0"/>
          <a:chOff x="0" y="0"/>
          <a:chExt cx="0" cy="0"/>
        </a:xfrm>
      </p:grpSpPr>
      <p:sp>
        <p:nvSpPr>
          <p:cNvPr id="2570" name="Google Shape;2570;p359"/>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571" name="Google Shape;2571;p359"/>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2572" name="Google Shape;2572;p359"/>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573" name="Google Shape;2573;p359"/>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574" name="Google Shape;2574;p35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575" name="Google Shape;2575;p359"/>
          <p:cNvPicPr preferRelativeResize="0"/>
          <p:nvPr/>
        </p:nvPicPr>
        <p:blipFill rotWithShape="1">
          <a:blip r:embed="rId2">
            <a:alphaModFix/>
          </a:blip>
          <a:srcRect b="0" l="0" r="0" t="0"/>
          <a:stretch/>
        </p:blipFill>
        <p:spPr>
          <a:xfrm>
            <a:off x="850863" y="618000"/>
            <a:ext cx="3730445" cy="356636"/>
          </a:xfrm>
          <a:prstGeom prst="rect">
            <a:avLst/>
          </a:prstGeom>
          <a:noFill/>
          <a:ln>
            <a:noFill/>
          </a:ln>
        </p:spPr>
      </p:pic>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2576" name="Shape 2576"/>
        <p:cNvGrpSpPr/>
        <p:nvPr/>
      </p:nvGrpSpPr>
      <p:grpSpPr>
        <a:xfrm>
          <a:off x="0" y="0"/>
          <a:ext cx="0" cy="0"/>
          <a:chOff x="0" y="0"/>
          <a:chExt cx="0" cy="0"/>
        </a:xfrm>
      </p:grpSpPr>
      <p:sp>
        <p:nvSpPr>
          <p:cNvPr id="2577" name="Google Shape;2577;p360"/>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578" name="Google Shape;2578;p360"/>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2579" name="Google Shape;2579;p360"/>
          <p:cNvCxnSpPr/>
          <p:nvPr/>
        </p:nvCxnSpPr>
        <p:spPr>
          <a:xfrm>
            <a:off x="762000"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580" name="Google Shape;2580;p360"/>
          <p:cNvSpPr txBox="1"/>
          <p:nvPr>
            <p:ph idx="2" type="subTitle"/>
          </p:nvPr>
        </p:nvSpPr>
        <p:spPr>
          <a:xfrm>
            <a:off x="762000" y="5756000"/>
            <a:ext cx="5263500"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2"/>
              </a:buClr>
              <a:buSzPts val="1600"/>
              <a:buNone/>
              <a:defRPr sz="1600">
                <a:solidFill>
                  <a:schemeClr val="lt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581" name="Google Shape;2581;p36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582" name="Google Shape;2582;p360"/>
          <p:cNvPicPr preferRelativeResize="0"/>
          <p:nvPr/>
        </p:nvPicPr>
        <p:blipFill rotWithShape="1">
          <a:blip r:embed="rId2">
            <a:alphaModFix/>
          </a:blip>
          <a:srcRect b="0" l="240" r="-239" t="0"/>
          <a:stretch/>
        </p:blipFill>
        <p:spPr>
          <a:xfrm>
            <a:off x="850863" y="618000"/>
            <a:ext cx="3748339" cy="356636"/>
          </a:xfrm>
          <a:prstGeom prst="rect">
            <a:avLst/>
          </a:prstGeom>
          <a:noFill/>
          <a:ln>
            <a:noFill/>
          </a:ln>
        </p:spPr>
      </p:pic>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Speaker Slide - Dark">
  <p:cSld name="CUSTOM">
    <p:bg>
      <p:bgPr>
        <a:solidFill>
          <a:schemeClr val="dk1"/>
        </a:solidFill>
      </p:bgPr>
    </p:bg>
    <p:spTree>
      <p:nvGrpSpPr>
        <p:cNvPr id="2583" name="Shape 2583"/>
        <p:cNvGrpSpPr/>
        <p:nvPr/>
      </p:nvGrpSpPr>
      <p:grpSpPr>
        <a:xfrm>
          <a:off x="0" y="0"/>
          <a:ext cx="0" cy="0"/>
          <a:chOff x="0" y="0"/>
          <a:chExt cx="0" cy="0"/>
        </a:xfrm>
      </p:grpSpPr>
      <p:sp>
        <p:nvSpPr>
          <p:cNvPr id="2584" name="Google Shape;2584;p36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585" name="Google Shape;2585;p361"/>
          <p:cNvSpPr txBox="1"/>
          <p:nvPr>
            <p:ph type="ctrTitle"/>
          </p:nvPr>
        </p:nvSpPr>
        <p:spPr>
          <a:xfrm>
            <a:off x="761991" y="16667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2586" name="Google Shape;2586;p361"/>
          <p:cNvCxnSpPr/>
          <p:nvPr/>
        </p:nvCxnSpPr>
        <p:spPr>
          <a:xfrm>
            <a:off x="762000" y="3953767"/>
            <a:ext cx="560400" cy="0"/>
          </a:xfrm>
          <a:prstGeom prst="straightConnector1">
            <a:avLst/>
          </a:prstGeom>
          <a:noFill/>
          <a:ln cap="flat" cmpd="sng" w="38100">
            <a:solidFill>
              <a:srgbClr val="FF6952"/>
            </a:solidFill>
            <a:prstDash val="solid"/>
            <a:round/>
            <a:headEnd len="sm" w="sm" type="none"/>
            <a:tailEnd len="sm" w="sm" type="none"/>
          </a:ln>
        </p:spPr>
      </p:cxnSp>
      <p:sp>
        <p:nvSpPr>
          <p:cNvPr id="2587" name="Google Shape;2587;p361"/>
          <p:cNvSpPr/>
          <p:nvPr>
            <p:ph idx="2" type="pic"/>
          </p:nvPr>
        </p:nvSpPr>
        <p:spPr>
          <a:xfrm>
            <a:off x="749437" y="4626575"/>
            <a:ext cx="1262400" cy="1262400"/>
          </a:xfrm>
          <a:prstGeom prst="ellipse">
            <a:avLst/>
          </a:prstGeom>
          <a:noFill/>
          <a:ln>
            <a:noFill/>
          </a:ln>
        </p:spPr>
      </p:sp>
      <p:sp>
        <p:nvSpPr>
          <p:cNvPr id="2588" name="Google Shape;2588;p361"/>
          <p:cNvSpPr txBox="1"/>
          <p:nvPr>
            <p:ph idx="3" type="title"/>
          </p:nvPr>
        </p:nvSpPr>
        <p:spPr>
          <a:xfrm>
            <a:off x="2327857"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589" name="Google Shape;2589;p361"/>
          <p:cNvSpPr txBox="1"/>
          <p:nvPr>
            <p:ph idx="4" type="title"/>
          </p:nvPr>
        </p:nvSpPr>
        <p:spPr>
          <a:xfrm>
            <a:off x="2327857"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590" name="Google Shape;2590;p361"/>
          <p:cNvSpPr txBox="1"/>
          <p:nvPr>
            <p:ph idx="5" type="title"/>
          </p:nvPr>
        </p:nvSpPr>
        <p:spPr>
          <a:xfrm>
            <a:off x="2327857"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2591" name="Google Shape;2591;p361"/>
          <p:cNvCxnSpPr/>
          <p:nvPr/>
        </p:nvCxnSpPr>
        <p:spPr>
          <a:xfrm>
            <a:off x="2170156" y="4904375"/>
            <a:ext cx="0" cy="7071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Speaker Slide - Dark">
  <p:cSld name="CUSTOM_2">
    <p:bg>
      <p:bgPr>
        <a:solidFill>
          <a:schemeClr val="dk1"/>
        </a:solidFill>
      </p:bgPr>
    </p:bg>
    <p:spTree>
      <p:nvGrpSpPr>
        <p:cNvPr id="2592" name="Shape 2592"/>
        <p:cNvGrpSpPr/>
        <p:nvPr/>
      </p:nvGrpSpPr>
      <p:grpSpPr>
        <a:xfrm>
          <a:off x="0" y="0"/>
          <a:ext cx="0" cy="0"/>
          <a:chOff x="0" y="0"/>
          <a:chExt cx="0" cy="0"/>
        </a:xfrm>
      </p:grpSpPr>
      <p:sp>
        <p:nvSpPr>
          <p:cNvPr id="2593" name="Google Shape;2593;p36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594" name="Google Shape;2594;p362"/>
          <p:cNvSpPr txBox="1"/>
          <p:nvPr>
            <p:ph type="ctrTitle"/>
          </p:nvPr>
        </p:nvSpPr>
        <p:spPr>
          <a:xfrm>
            <a:off x="761991" y="16667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595" name="Google Shape;2595;p362"/>
          <p:cNvSpPr/>
          <p:nvPr>
            <p:ph idx="2" type="pic"/>
          </p:nvPr>
        </p:nvSpPr>
        <p:spPr>
          <a:xfrm>
            <a:off x="749437" y="4626575"/>
            <a:ext cx="1262400" cy="1262400"/>
          </a:xfrm>
          <a:prstGeom prst="ellipse">
            <a:avLst/>
          </a:prstGeom>
          <a:noFill/>
          <a:ln>
            <a:noFill/>
          </a:ln>
        </p:spPr>
      </p:sp>
      <p:sp>
        <p:nvSpPr>
          <p:cNvPr id="2596" name="Google Shape;2596;p362"/>
          <p:cNvSpPr txBox="1"/>
          <p:nvPr>
            <p:ph idx="3" type="title"/>
          </p:nvPr>
        </p:nvSpPr>
        <p:spPr>
          <a:xfrm>
            <a:off x="2327857"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597" name="Google Shape;2597;p362"/>
          <p:cNvSpPr txBox="1"/>
          <p:nvPr>
            <p:ph idx="4" type="title"/>
          </p:nvPr>
        </p:nvSpPr>
        <p:spPr>
          <a:xfrm>
            <a:off x="2327857"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598" name="Google Shape;2598;p362"/>
          <p:cNvSpPr txBox="1"/>
          <p:nvPr>
            <p:ph idx="5" type="title"/>
          </p:nvPr>
        </p:nvSpPr>
        <p:spPr>
          <a:xfrm>
            <a:off x="2327857"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2599" name="Google Shape;2599;p362"/>
          <p:cNvCxnSpPr/>
          <p:nvPr/>
        </p:nvCxnSpPr>
        <p:spPr>
          <a:xfrm>
            <a:off x="2170156" y="4904375"/>
            <a:ext cx="0" cy="707100"/>
          </a:xfrm>
          <a:prstGeom prst="straightConnector1">
            <a:avLst/>
          </a:prstGeom>
          <a:noFill/>
          <a:ln cap="flat" cmpd="sng" w="19050">
            <a:solidFill>
              <a:schemeClr val="dk2"/>
            </a:solidFill>
            <a:prstDash val="solid"/>
            <a:round/>
            <a:headEnd len="sm" w="sm" type="none"/>
            <a:tailEnd len="sm" w="sm" type="none"/>
          </a:ln>
        </p:spPr>
      </p:cxnSp>
      <p:sp>
        <p:nvSpPr>
          <p:cNvPr id="2600" name="Google Shape;2600;p362"/>
          <p:cNvSpPr/>
          <p:nvPr>
            <p:ph idx="6" type="pic"/>
          </p:nvPr>
        </p:nvSpPr>
        <p:spPr>
          <a:xfrm>
            <a:off x="6331684" y="4626575"/>
            <a:ext cx="1262400" cy="1262400"/>
          </a:xfrm>
          <a:prstGeom prst="ellipse">
            <a:avLst/>
          </a:prstGeom>
          <a:noFill/>
          <a:ln>
            <a:noFill/>
          </a:ln>
        </p:spPr>
      </p:sp>
      <p:sp>
        <p:nvSpPr>
          <p:cNvPr id="2601" name="Google Shape;2601;p362"/>
          <p:cNvSpPr txBox="1"/>
          <p:nvPr>
            <p:ph idx="7" type="title"/>
          </p:nvPr>
        </p:nvSpPr>
        <p:spPr>
          <a:xfrm>
            <a:off x="7910104"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02" name="Google Shape;2602;p362"/>
          <p:cNvSpPr txBox="1"/>
          <p:nvPr>
            <p:ph idx="8" type="title"/>
          </p:nvPr>
        </p:nvSpPr>
        <p:spPr>
          <a:xfrm>
            <a:off x="7910104"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03" name="Google Shape;2603;p362"/>
          <p:cNvSpPr txBox="1"/>
          <p:nvPr>
            <p:ph idx="9" type="title"/>
          </p:nvPr>
        </p:nvSpPr>
        <p:spPr>
          <a:xfrm>
            <a:off x="7910104"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2604" name="Google Shape;2604;p362"/>
          <p:cNvCxnSpPr/>
          <p:nvPr/>
        </p:nvCxnSpPr>
        <p:spPr>
          <a:xfrm>
            <a:off x="7752401" y="4904375"/>
            <a:ext cx="0" cy="707100"/>
          </a:xfrm>
          <a:prstGeom prst="straightConnector1">
            <a:avLst/>
          </a:prstGeom>
          <a:noFill/>
          <a:ln cap="flat" cmpd="sng" w="19050">
            <a:solidFill>
              <a:schemeClr val="dk2"/>
            </a:solidFill>
            <a:prstDash val="solid"/>
            <a:round/>
            <a:headEnd len="sm" w="sm" type="none"/>
            <a:tailEnd len="sm" w="sm" type="none"/>
          </a:ln>
        </p:spPr>
      </p:cxnSp>
      <p:cxnSp>
        <p:nvCxnSpPr>
          <p:cNvPr id="2605" name="Google Shape;2605;p362"/>
          <p:cNvCxnSpPr/>
          <p:nvPr/>
        </p:nvCxnSpPr>
        <p:spPr>
          <a:xfrm>
            <a:off x="762000" y="3953767"/>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Speaker Slide - Dark 1 1">
  <p:cSld name="CUSTOM_2_1">
    <p:bg>
      <p:bgPr>
        <a:solidFill>
          <a:schemeClr val="dk1"/>
        </a:solidFill>
      </p:bgPr>
    </p:bg>
    <p:spTree>
      <p:nvGrpSpPr>
        <p:cNvPr id="2606" name="Shape 2606"/>
        <p:cNvGrpSpPr/>
        <p:nvPr/>
      </p:nvGrpSpPr>
      <p:grpSpPr>
        <a:xfrm>
          <a:off x="0" y="0"/>
          <a:ext cx="0" cy="0"/>
          <a:chOff x="0" y="0"/>
          <a:chExt cx="0" cy="0"/>
        </a:xfrm>
      </p:grpSpPr>
      <p:sp>
        <p:nvSpPr>
          <p:cNvPr id="2607" name="Google Shape;2607;p36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608" name="Google Shape;2608;p363"/>
          <p:cNvSpPr txBox="1"/>
          <p:nvPr>
            <p:ph type="ctrTitle"/>
          </p:nvPr>
        </p:nvSpPr>
        <p:spPr>
          <a:xfrm>
            <a:off x="761991" y="7813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609" name="Google Shape;2609;p363"/>
          <p:cNvSpPr/>
          <p:nvPr>
            <p:ph idx="2" type="pic"/>
          </p:nvPr>
        </p:nvSpPr>
        <p:spPr>
          <a:xfrm>
            <a:off x="749437" y="3365525"/>
            <a:ext cx="1262400" cy="1262400"/>
          </a:xfrm>
          <a:prstGeom prst="ellipse">
            <a:avLst/>
          </a:prstGeom>
          <a:noFill/>
          <a:ln>
            <a:noFill/>
          </a:ln>
        </p:spPr>
      </p:sp>
      <p:sp>
        <p:nvSpPr>
          <p:cNvPr id="2610" name="Google Shape;2610;p363"/>
          <p:cNvSpPr txBox="1"/>
          <p:nvPr>
            <p:ph idx="3" type="title"/>
          </p:nvPr>
        </p:nvSpPr>
        <p:spPr>
          <a:xfrm>
            <a:off x="2327857" y="35804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11" name="Google Shape;2611;p363"/>
          <p:cNvSpPr txBox="1"/>
          <p:nvPr>
            <p:ph idx="4" type="title"/>
          </p:nvPr>
        </p:nvSpPr>
        <p:spPr>
          <a:xfrm>
            <a:off x="2327857" y="38906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12" name="Google Shape;2612;p363"/>
          <p:cNvSpPr txBox="1"/>
          <p:nvPr>
            <p:ph idx="5" type="title"/>
          </p:nvPr>
        </p:nvSpPr>
        <p:spPr>
          <a:xfrm>
            <a:off x="2327857" y="4128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2613" name="Google Shape;2613;p363"/>
          <p:cNvCxnSpPr/>
          <p:nvPr/>
        </p:nvCxnSpPr>
        <p:spPr>
          <a:xfrm>
            <a:off x="2170156" y="3643325"/>
            <a:ext cx="0" cy="707100"/>
          </a:xfrm>
          <a:prstGeom prst="straightConnector1">
            <a:avLst/>
          </a:prstGeom>
          <a:noFill/>
          <a:ln cap="flat" cmpd="sng" w="19050">
            <a:solidFill>
              <a:schemeClr val="dk2"/>
            </a:solidFill>
            <a:prstDash val="solid"/>
            <a:round/>
            <a:headEnd len="sm" w="sm" type="none"/>
            <a:tailEnd len="sm" w="sm" type="none"/>
          </a:ln>
        </p:spPr>
      </p:cxnSp>
      <p:sp>
        <p:nvSpPr>
          <p:cNvPr id="2614" name="Google Shape;2614;p363"/>
          <p:cNvSpPr/>
          <p:nvPr>
            <p:ph idx="6" type="pic"/>
          </p:nvPr>
        </p:nvSpPr>
        <p:spPr>
          <a:xfrm>
            <a:off x="749437" y="4868051"/>
            <a:ext cx="1262400" cy="1262400"/>
          </a:xfrm>
          <a:prstGeom prst="ellipse">
            <a:avLst/>
          </a:prstGeom>
          <a:noFill/>
          <a:ln>
            <a:noFill/>
          </a:ln>
        </p:spPr>
      </p:sp>
      <p:sp>
        <p:nvSpPr>
          <p:cNvPr id="2615" name="Google Shape;2615;p363"/>
          <p:cNvSpPr txBox="1"/>
          <p:nvPr>
            <p:ph idx="7" type="title"/>
          </p:nvPr>
        </p:nvSpPr>
        <p:spPr>
          <a:xfrm>
            <a:off x="2327857" y="50829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16" name="Google Shape;2616;p363"/>
          <p:cNvSpPr txBox="1"/>
          <p:nvPr>
            <p:ph idx="8" type="title"/>
          </p:nvPr>
        </p:nvSpPr>
        <p:spPr>
          <a:xfrm>
            <a:off x="2327857" y="53932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17" name="Google Shape;2617;p363"/>
          <p:cNvSpPr txBox="1"/>
          <p:nvPr>
            <p:ph idx="9" type="title"/>
          </p:nvPr>
        </p:nvSpPr>
        <p:spPr>
          <a:xfrm>
            <a:off x="2327857" y="5631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2618" name="Google Shape;2618;p363"/>
          <p:cNvCxnSpPr/>
          <p:nvPr/>
        </p:nvCxnSpPr>
        <p:spPr>
          <a:xfrm>
            <a:off x="2170156" y="5145851"/>
            <a:ext cx="0" cy="707100"/>
          </a:xfrm>
          <a:prstGeom prst="straightConnector1">
            <a:avLst/>
          </a:prstGeom>
          <a:noFill/>
          <a:ln cap="flat" cmpd="sng" w="19050">
            <a:solidFill>
              <a:schemeClr val="dk2"/>
            </a:solidFill>
            <a:prstDash val="solid"/>
            <a:round/>
            <a:headEnd len="sm" w="sm" type="none"/>
            <a:tailEnd len="sm" w="sm" type="none"/>
          </a:ln>
        </p:spPr>
      </p:cxnSp>
      <p:sp>
        <p:nvSpPr>
          <p:cNvPr id="2619" name="Google Shape;2619;p363"/>
          <p:cNvSpPr/>
          <p:nvPr>
            <p:ph idx="13" type="pic"/>
          </p:nvPr>
        </p:nvSpPr>
        <p:spPr>
          <a:xfrm>
            <a:off x="6331684" y="3365525"/>
            <a:ext cx="1262400" cy="1262400"/>
          </a:xfrm>
          <a:prstGeom prst="ellipse">
            <a:avLst/>
          </a:prstGeom>
          <a:noFill/>
          <a:ln>
            <a:noFill/>
          </a:ln>
        </p:spPr>
      </p:sp>
      <p:sp>
        <p:nvSpPr>
          <p:cNvPr id="2620" name="Google Shape;2620;p363"/>
          <p:cNvSpPr txBox="1"/>
          <p:nvPr>
            <p:ph idx="14" type="title"/>
          </p:nvPr>
        </p:nvSpPr>
        <p:spPr>
          <a:xfrm>
            <a:off x="7910104" y="35804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21" name="Google Shape;2621;p363"/>
          <p:cNvSpPr txBox="1"/>
          <p:nvPr>
            <p:ph idx="15" type="title"/>
          </p:nvPr>
        </p:nvSpPr>
        <p:spPr>
          <a:xfrm>
            <a:off x="7910104" y="38906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22" name="Google Shape;2622;p363"/>
          <p:cNvSpPr txBox="1"/>
          <p:nvPr>
            <p:ph idx="16" type="title"/>
          </p:nvPr>
        </p:nvSpPr>
        <p:spPr>
          <a:xfrm>
            <a:off x="7910104" y="4128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2623" name="Google Shape;2623;p363"/>
          <p:cNvCxnSpPr/>
          <p:nvPr/>
        </p:nvCxnSpPr>
        <p:spPr>
          <a:xfrm>
            <a:off x="7752401" y="3643325"/>
            <a:ext cx="0" cy="707100"/>
          </a:xfrm>
          <a:prstGeom prst="straightConnector1">
            <a:avLst/>
          </a:prstGeom>
          <a:noFill/>
          <a:ln cap="flat" cmpd="sng" w="19050">
            <a:solidFill>
              <a:schemeClr val="dk2"/>
            </a:solidFill>
            <a:prstDash val="solid"/>
            <a:round/>
            <a:headEnd len="sm" w="sm" type="none"/>
            <a:tailEnd len="sm" w="sm" type="none"/>
          </a:ln>
        </p:spPr>
      </p:cxnSp>
      <p:sp>
        <p:nvSpPr>
          <p:cNvPr id="2624" name="Google Shape;2624;p363"/>
          <p:cNvSpPr/>
          <p:nvPr>
            <p:ph idx="17" type="pic"/>
          </p:nvPr>
        </p:nvSpPr>
        <p:spPr>
          <a:xfrm>
            <a:off x="6331684" y="4868051"/>
            <a:ext cx="1262400" cy="1262400"/>
          </a:xfrm>
          <a:prstGeom prst="ellipse">
            <a:avLst/>
          </a:prstGeom>
          <a:noFill/>
          <a:ln>
            <a:noFill/>
          </a:ln>
        </p:spPr>
      </p:sp>
      <p:sp>
        <p:nvSpPr>
          <p:cNvPr id="2625" name="Google Shape;2625;p363"/>
          <p:cNvSpPr txBox="1"/>
          <p:nvPr>
            <p:ph idx="18" type="title"/>
          </p:nvPr>
        </p:nvSpPr>
        <p:spPr>
          <a:xfrm>
            <a:off x="7910104" y="50829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26" name="Google Shape;2626;p363"/>
          <p:cNvSpPr txBox="1"/>
          <p:nvPr>
            <p:ph idx="19" type="title"/>
          </p:nvPr>
        </p:nvSpPr>
        <p:spPr>
          <a:xfrm>
            <a:off x="7910104" y="53932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27" name="Google Shape;2627;p363"/>
          <p:cNvSpPr txBox="1"/>
          <p:nvPr>
            <p:ph idx="20" type="title"/>
          </p:nvPr>
        </p:nvSpPr>
        <p:spPr>
          <a:xfrm>
            <a:off x="7910104" y="5631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2628" name="Google Shape;2628;p363"/>
          <p:cNvCxnSpPr/>
          <p:nvPr/>
        </p:nvCxnSpPr>
        <p:spPr>
          <a:xfrm>
            <a:off x="7752401" y="5145851"/>
            <a:ext cx="0" cy="707100"/>
          </a:xfrm>
          <a:prstGeom prst="straightConnector1">
            <a:avLst/>
          </a:prstGeom>
          <a:noFill/>
          <a:ln cap="flat" cmpd="sng" w="19050">
            <a:solidFill>
              <a:schemeClr val="dk2"/>
            </a:solidFill>
            <a:prstDash val="solid"/>
            <a:round/>
            <a:headEnd len="sm" w="sm" type="none"/>
            <a:tailEnd len="sm" w="sm" type="none"/>
          </a:ln>
        </p:spPr>
      </p:cxnSp>
      <p:cxnSp>
        <p:nvCxnSpPr>
          <p:cNvPr id="2629" name="Google Shape;2629;p363"/>
          <p:cNvCxnSpPr/>
          <p:nvPr/>
        </p:nvCxnSpPr>
        <p:spPr>
          <a:xfrm>
            <a:off x="762000" y="2840267"/>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Speaker Slide - Dark 1 1 1">
  <p:cSld name="CUSTOM_2_1_1">
    <p:bg>
      <p:bgPr>
        <a:solidFill>
          <a:schemeClr val="dk1"/>
        </a:solidFill>
      </p:bgPr>
    </p:bg>
    <p:spTree>
      <p:nvGrpSpPr>
        <p:cNvPr id="2630" name="Shape 2630"/>
        <p:cNvGrpSpPr/>
        <p:nvPr/>
      </p:nvGrpSpPr>
      <p:grpSpPr>
        <a:xfrm>
          <a:off x="0" y="0"/>
          <a:ext cx="0" cy="0"/>
          <a:chOff x="0" y="0"/>
          <a:chExt cx="0" cy="0"/>
        </a:xfrm>
      </p:grpSpPr>
      <p:sp>
        <p:nvSpPr>
          <p:cNvPr id="2631" name="Google Shape;2631;p36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632" name="Google Shape;2632;p364"/>
          <p:cNvSpPr txBox="1"/>
          <p:nvPr>
            <p:ph type="ctrTitle"/>
          </p:nvPr>
        </p:nvSpPr>
        <p:spPr>
          <a:xfrm>
            <a:off x="761991" y="2967412"/>
            <a:ext cx="43560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633" name="Google Shape;2633;p364"/>
          <p:cNvSpPr/>
          <p:nvPr>
            <p:ph idx="2" type="pic"/>
          </p:nvPr>
        </p:nvSpPr>
        <p:spPr>
          <a:xfrm>
            <a:off x="6331684" y="1295125"/>
            <a:ext cx="1262400" cy="1262400"/>
          </a:xfrm>
          <a:prstGeom prst="ellipse">
            <a:avLst/>
          </a:prstGeom>
          <a:noFill/>
          <a:ln>
            <a:noFill/>
          </a:ln>
        </p:spPr>
      </p:sp>
      <p:sp>
        <p:nvSpPr>
          <p:cNvPr id="2634" name="Google Shape;2634;p364"/>
          <p:cNvSpPr txBox="1"/>
          <p:nvPr>
            <p:ph idx="3" type="title"/>
          </p:nvPr>
        </p:nvSpPr>
        <p:spPr>
          <a:xfrm>
            <a:off x="7910104" y="15100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35" name="Google Shape;2635;p364"/>
          <p:cNvSpPr txBox="1"/>
          <p:nvPr>
            <p:ph idx="4" type="title"/>
          </p:nvPr>
        </p:nvSpPr>
        <p:spPr>
          <a:xfrm>
            <a:off x="7910104" y="18202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36" name="Google Shape;2636;p364"/>
          <p:cNvSpPr txBox="1"/>
          <p:nvPr>
            <p:ph idx="5" type="title"/>
          </p:nvPr>
        </p:nvSpPr>
        <p:spPr>
          <a:xfrm>
            <a:off x="7910104" y="20584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2637" name="Google Shape;2637;p364"/>
          <p:cNvCxnSpPr/>
          <p:nvPr/>
        </p:nvCxnSpPr>
        <p:spPr>
          <a:xfrm>
            <a:off x="7752401" y="1572925"/>
            <a:ext cx="0" cy="707100"/>
          </a:xfrm>
          <a:prstGeom prst="straightConnector1">
            <a:avLst/>
          </a:prstGeom>
          <a:noFill/>
          <a:ln cap="flat" cmpd="sng" w="19050">
            <a:solidFill>
              <a:schemeClr val="dk2"/>
            </a:solidFill>
            <a:prstDash val="solid"/>
            <a:round/>
            <a:headEnd len="sm" w="sm" type="none"/>
            <a:tailEnd len="sm" w="sm" type="none"/>
          </a:ln>
        </p:spPr>
      </p:cxnSp>
      <p:sp>
        <p:nvSpPr>
          <p:cNvPr id="2638" name="Google Shape;2638;p364"/>
          <p:cNvSpPr/>
          <p:nvPr>
            <p:ph idx="6" type="pic"/>
          </p:nvPr>
        </p:nvSpPr>
        <p:spPr>
          <a:xfrm>
            <a:off x="6331684" y="2797651"/>
            <a:ext cx="1262400" cy="1262400"/>
          </a:xfrm>
          <a:prstGeom prst="ellipse">
            <a:avLst/>
          </a:prstGeom>
          <a:noFill/>
          <a:ln>
            <a:noFill/>
          </a:ln>
        </p:spPr>
      </p:sp>
      <p:sp>
        <p:nvSpPr>
          <p:cNvPr id="2639" name="Google Shape;2639;p364"/>
          <p:cNvSpPr txBox="1"/>
          <p:nvPr>
            <p:ph idx="7" type="title"/>
          </p:nvPr>
        </p:nvSpPr>
        <p:spPr>
          <a:xfrm>
            <a:off x="7910104" y="30125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40" name="Google Shape;2640;p364"/>
          <p:cNvSpPr txBox="1"/>
          <p:nvPr>
            <p:ph idx="8" type="title"/>
          </p:nvPr>
        </p:nvSpPr>
        <p:spPr>
          <a:xfrm>
            <a:off x="7910104" y="3322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41" name="Google Shape;2641;p364"/>
          <p:cNvSpPr txBox="1"/>
          <p:nvPr>
            <p:ph idx="9" type="title"/>
          </p:nvPr>
        </p:nvSpPr>
        <p:spPr>
          <a:xfrm>
            <a:off x="7910104" y="35609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2642" name="Google Shape;2642;p364"/>
          <p:cNvCxnSpPr/>
          <p:nvPr/>
        </p:nvCxnSpPr>
        <p:spPr>
          <a:xfrm>
            <a:off x="7752401" y="3075451"/>
            <a:ext cx="0" cy="707100"/>
          </a:xfrm>
          <a:prstGeom prst="straightConnector1">
            <a:avLst/>
          </a:prstGeom>
          <a:noFill/>
          <a:ln cap="flat" cmpd="sng" w="19050">
            <a:solidFill>
              <a:schemeClr val="dk2"/>
            </a:solidFill>
            <a:prstDash val="solid"/>
            <a:round/>
            <a:headEnd len="sm" w="sm" type="none"/>
            <a:tailEnd len="sm" w="sm" type="none"/>
          </a:ln>
        </p:spPr>
      </p:cxnSp>
      <p:sp>
        <p:nvSpPr>
          <p:cNvPr id="2643" name="Google Shape;2643;p364"/>
          <p:cNvSpPr/>
          <p:nvPr>
            <p:ph idx="13" type="pic"/>
          </p:nvPr>
        </p:nvSpPr>
        <p:spPr>
          <a:xfrm>
            <a:off x="6331684" y="4300175"/>
            <a:ext cx="1262400" cy="1262400"/>
          </a:xfrm>
          <a:prstGeom prst="ellipse">
            <a:avLst/>
          </a:prstGeom>
          <a:noFill/>
          <a:ln>
            <a:noFill/>
          </a:ln>
        </p:spPr>
      </p:sp>
      <p:sp>
        <p:nvSpPr>
          <p:cNvPr id="2644" name="Google Shape;2644;p364"/>
          <p:cNvSpPr txBox="1"/>
          <p:nvPr>
            <p:ph idx="14" type="title"/>
          </p:nvPr>
        </p:nvSpPr>
        <p:spPr>
          <a:xfrm>
            <a:off x="7910104" y="45150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Font typeface="DM Sans"/>
              <a:buNone/>
              <a:defRPr b="1" sz="2000">
                <a:solidFill>
                  <a:schemeClr val="lt1"/>
                </a:solidFill>
                <a:latin typeface="DM Sans"/>
                <a:ea typeface="DM Sans"/>
                <a:cs typeface="DM Sans"/>
                <a:sym typeface="DM Sans"/>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45" name="Google Shape;2645;p364"/>
          <p:cNvSpPr txBox="1"/>
          <p:nvPr>
            <p:ph idx="15" type="title"/>
          </p:nvPr>
        </p:nvSpPr>
        <p:spPr>
          <a:xfrm>
            <a:off x="7910104" y="4825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sp>
        <p:nvSpPr>
          <p:cNvPr id="2646" name="Google Shape;2646;p364"/>
          <p:cNvSpPr txBox="1"/>
          <p:nvPr>
            <p:ph idx="16" type="title"/>
          </p:nvPr>
        </p:nvSpPr>
        <p:spPr>
          <a:xfrm>
            <a:off x="7910104" y="5063437"/>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00"/>
              <a:buNone/>
              <a:defRPr sz="100">
                <a:solidFill>
                  <a:schemeClr val="lt1"/>
                </a:solidFill>
              </a:defRPr>
            </a:lvl2pPr>
            <a:lvl3pPr lvl="2" algn="l">
              <a:lnSpc>
                <a:spcPct val="100000"/>
              </a:lnSpc>
              <a:spcBef>
                <a:spcPts val="0"/>
              </a:spcBef>
              <a:spcAft>
                <a:spcPts val="0"/>
              </a:spcAft>
              <a:buClr>
                <a:schemeClr val="lt1"/>
              </a:buClr>
              <a:buSzPts val="100"/>
              <a:buNone/>
              <a:defRPr sz="100">
                <a:solidFill>
                  <a:schemeClr val="lt1"/>
                </a:solidFill>
              </a:defRPr>
            </a:lvl3pPr>
            <a:lvl4pPr lvl="3" algn="l">
              <a:lnSpc>
                <a:spcPct val="100000"/>
              </a:lnSpc>
              <a:spcBef>
                <a:spcPts val="0"/>
              </a:spcBef>
              <a:spcAft>
                <a:spcPts val="0"/>
              </a:spcAft>
              <a:buClr>
                <a:schemeClr val="lt1"/>
              </a:buClr>
              <a:buSzPts val="100"/>
              <a:buNone/>
              <a:defRPr sz="100">
                <a:solidFill>
                  <a:schemeClr val="lt1"/>
                </a:solidFill>
              </a:defRPr>
            </a:lvl4pPr>
            <a:lvl5pPr lvl="4" algn="l">
              <a:lnSpc>
                <a:spcPct val="100000"/>
              </a:lnSpc>
              <a:spcBef>
                <a:spcPts val="0"/>
              </a:spcBef>
              <a:spcAft>
                <a:spcPts val="0"/>
              </a:spcAft>
              <a:buClr>
                <a:schemeClr val="lt1"/>
              </a:buClr>
              <a:buSzPts val="100"/>
              <a:buNone/>
              <a:defRPr sz="100">
                <a:solidFill>
                  <a:schemeClr val="lt1"/>
                </a:solidFill>
              </a:defRPr>
            </a:lvl5pPr>
            <a:lvl6pPr lvl="5" algn="l">
              <a:lnSpc>
                <a:spcPct val="100000"/>
              </a:lnSpc>
              <a:spcBef>
                <a:spcPts val="0"/>
              </a:spcBef>
              <a:spcAft>
                <a:spcPts val="0"/>
              </a:spcAft>
              <a:buClr>
                <a:schemeClr val="lt1"/>
              </a:buClr>
              <a:buSzPts val="100"/>
              <a:buNone/>
              <a:defRPr sz="100">
                <a:solidFill>
                  <a:schemeClr val="lt1"/>
                </a:solidFill>
              </a:defRPr>
            </a:lvl6pPr>
            <a:lvl7pPr lvl="6" algn="l">
              <a:lnSpc>
                <a:spcPct val="100000"/>
              </a:lnSpc>
              <a:spcBef>
                <a:spcPts val="0"/>
              </a:spcBef>
              <a:spcAft>
                <a:spcPts val="0"/>
              </a:spcAft>
              <a:buClr>
                <a:schemeClr val="lt1"/>
              </a:buClr>
              <a:buSzPts val="100"/>
              <a:buNone/>
              <a:defRPr sz="100">
                <a:solidFill>
                  <a:schemeClr val="lt1"/>
                </a:solidFill>
              </a:defRPr>
            </a:lvl7pPr>
            <a:lvl8pPr lvl="7" algn="l">
              <a:lnSpc>
                <a:spcPct val="100000"/>
              </a:lnSpc>
              <a:spcBef>
                <a:spcPts val="0"/>
              </a:spcBef>
              <a:spcAft>
                <a:spcPts val="0"/>
              </a:spcAft>
              <a:buClr>
                <a:schemeClr val="lt1"/>
              </a:buClr>
              <a:buSzPts val="100"/>
              <a:buNone/>
              <a:defRPr sz="100">
                <a:solidFill>
                  <a:schemeClr val="lt1"/>
                </a:solidFill>
              </a:defRPr>
            </a:lvl8pPr>
            <a:lvl9pPr lvl="8" algn="l">
              <a:lnSpc>
                <a:spcPct val="100000"/>
              </a:lnSpc>
              <a:spcBef>
                <a:spcPts val="0"/>
              </a:spcBef>
              <a:spcAft>
                <a:spcPts val="0"/>
              </a:spcAft>
              <a:buClr>
                <a:schemeClr val="lt1"/>
              </a:buClr>
              <a:buSzPts val="100"/>
              <a:buNone/>
              <a:defRPr sz="100">
                <a:solidFill>
                  <a:schemeClr val="lt1"/>
                </a:solidFill>
              </a:defRPr>
            </a:lvl9pPr>
          </a:lstStyle>
          <a:p/>
        </p:txBody>
      </p:sp>
      <p:cxnSp>
        <p:nvCxnSpPr>
          <p:cNvPr id="2647" name="Google Shape;2647;p364"/>
          <p:cNvCxnSpPr/>
          <p:nvPr/>
        </p:nvCxnSpPr>
        <p:spPr>
          <a:xfrm>
            <a:off x="7752401" y="4577975"/>
            <a:ext cx="0" cy="707100"/>
          </a:xfrm>
          <a:prstGeom prst="straightConnector1">
            <a:avLst/>
          </a:prstGeom>
          <a:noFill/>
          <a:ln cap="flat" cmpd="sng" w="19050">
            <a:solidFill>
              <a:schemeClr val="dk2"/>
            </a:solidFill>
            <a:prstDash val="solid"/>
            <a:round/>
            <a:headEnd len="sm" w="sm" type="none"/>
            <a:tailEnd len="sm" w="sm" type="none"/>
          </a:ln>
        </p:spPr>
      </p:cxnSp>
      <p:cxnSp>
        <p:nvCxnSpPr>
          <p:cNvPr id="2648" name="Google Shape;2648;p364"/>
          <p:cNvCxnSpPr/>
          <p:nvPr/>
        </p:nvCxnSpPr>
        <p:spPr>
          <a:xfrm>
            <a:off x="762000" y="5026329"/>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Speaker Slide - Light">
  <p:cSld name="CUSTOM_3">
    <p:spTree>
      <p:nvGrpSpPr>
        <p:cNvPr id="2649" name="Shape 2649"/>
        <p:cNvGrpSpPr/>
        <p:nvPr/>
      </p:nvGrpSpPr>
      <p:grpSpPr>
        <a:xfrm>
          <a:off x="0" y="0"/>
          <a:ext cx="0" cy="0"/>
          <a:chOff x="0" y="0"/>
          <a:chExt cx="0" cy="0"/>
        </a:xfrm>
      </p:grpSpPr>
      <p:sp>
        <p:nvSpPr>
          <p:cNvPr id="2650" name="Google Shape;2650;p36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651" name="Google Shape;2651;p365"/>
          <p:cNvSpPr txBox="1"/>
          <p:nvPr>
            <p:ph type="ctrTitle"/>
          </p:nvPr>
        </p:nvSpPr>
        <p:spPr>
          <a:xfrm>
            <a:off x="761991" y="16667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5600"/>
              <a:buFont typeface="Arial"/>
              <a:buNone/>
              <a:defRPr sz="5600"/>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500"/>
              <a:buNone/>
              <a:defRPr>
                <a:solidFill>
                  <a:schemeClr val="dk1"/>
                </a:solidFill>
              </a:defRPr>
            </a:lvl3pPr>
            <a:lvl4pPr lvl="3" algn="l">
              <a:lnSpc>
                <a:spcPct val="100000"/>
              </a:lnSpc>
              <a:spcBef>
                <a:spcPts val="0"/>
              </a:spcBef>
              <a:spcAft>
                <a:spcPts val="0"/>
              </a:spcAft>
              <a:buClr>
                <a:schemeClr val="dk1"/>
              </a:buClr>
              <a:buSzPts val="1500"/>
              <a:buNone/>
              <a:defRPr>
                <a:solidFill>
                  <a:schemeClr val="dk1"/>
                </a:solidFill>
              </a:defRPr>
            </a:lvl4pPr>
            <a:lvl5pPr lvl="4" algn="l">
              <a:lnSpc>
                <a:spcPct val="100000"/>
              </a:lnSpc>
              <a:spcBef>
                <a:spcPts val="0"/>
              </a:spcBef>
              <a:spcAft>
                <a:spcPts val="0"/>
              </a:spcAft>
              <a:buClr>
                <a:schemeClr val="dk1"/>
              </a:buClr>
              <a:buSzPts val="1500"/>
              <a:buNone/>
              <a:defRPr>
                <a:solidFill>
                  <a:schemeClr val="dk1"/>
                </a:solidFill>
              </a:defRPr>
            </a:lvl5pPr>
            <a:lvl6pPr lvl="5" algn="l">
              <a:lnSpc>
                <a:spcPct val="100000"/>
              </a:lnSpc>
              <a:spcBef>
                <a:spcPts val="0"/>
              </a:spcBef>
              <a:spcAft>
                <a:spcPts val="0"/>
              </a:spcAft>
              <a:buClr>
                <a:schemeClr val="dk1"/>
              </a:buClr>
              <a:buSzPts val="1500"/>
              <a:buNone/>
              <a:defRPr>
                <a:solidFill>
                  <a:schemeClr val="dk1"/>
                </a:solidFill>
              </a:defRPr>
            </a:lvl6pPr>
            <a:lvl7pPr lvl="6" algn="l">
              <a:lnSpc>
                <a:spcPct val="100000"/>
              </a:lnSpc>
              <a:spcBef>
                <a:spcPts val="0"/>
              </a:spcBef>
              <a:spcAft>
                <a:spcPts val="0"/>
              </a:spcAft>
              <a:buClr>
                <a:schemeClr val="dk1"/>
              </a:buClr>
              <a:buSzPts val="1500"/>
              <a:buNone/>
              <a:defRPr>
                <a:solidFill>
                  <a:schemeClr val="dk1"/>
                </a:solidFill>
              </a:defRPr>
            </a:lvl7pPr>
            <a:lvl8pPr lvl="7" algn="l">
              <a:lnSpc>
                <a:spcPct val="100000"/>
              </a:lnSpc>
              <a:spcBef>
                <a:spcPts val="0"/>
              </a:spcBef>
              <a:spcAft>
                <a:spcPts val="0"/>
              </a:spcAft>
              <a:buClr>
                <a:schemeClr val="dk1"/>
              </a:buClr>
              <a:buSzPts val="1500"/>
              <a:buNone/>
              <a:defRPr>
                <a:solidFill>
                  <a:schemeClr val="dk1"/>
                </a:solidFill>
              </a:defRPr>
            </a:lvl8pPr>
            <a:lvl9pPr lvl="8" algn="l">
              <a:lnSpc>
                <a:spcPct val="100000"/>
              </a:lnSpc>
              <a:spcBef>
                <a:spcPts val="0"/>
              </a:spcBef>
              <a:spcAft>
                <a:spcPts val="0"/>
              </a:spcAft>
              <a:buClr>
                <a:schemeClr val="dk1"/>
              </a:buClr>
              <a:buSzPts val="1500"/>
              <a:buNone/>
              <a:defRPr>
                <a:solidFill>
                  <a:schemeClr val="dk1"/>
                </a:solidFill>
              </a:defRPr>
            </a:lvl9pPr>
          </a:lstStyle>
          <a:p/>
        </p:txBody>
      </p:sp>
      <p:cxnSp>
        <p:nvCxnSpPr>
          <p:cNvPr id="2652" name="Google Shape;2652;p365"/>
          <p:cNvCxnSpPr/>
          <p:nvPr/>
        </p:nvCxnSpPr>
        <p:spPr>
          <a:xfrm>
            <a:off x="762000" y="3953767"/>
            <a:ext cx="560400" cy="0"/>
          </a:xfrm>
          <a:prstGeom prst="straightConnector1">
            <a:avLst/>
          </a:prstGeom>
          <a:noFill/>
          <a:ln cap="flat" cmpd="sng" w="38100">
            <a:solidFill>
              <a:srgbClr val="FF6952"/>
            </a:solidFill>
            <a:prstDash val="solid"/>
            <a:round/>
            <a:headEnd len="sm" w="sm" type="none"/>
            <a:tailEnd len="sm" w="sm" type="none"/>
          </a:ln>
        </p:spPr>
      </p:cxnSp>
      <p:sp>
        <p:nvSpPr>
          <p:cNvPr id="2653" name="Google Shape;2653;p365"/>
          <p:cNvSpPr/>
          <p:nvPr>
            <p:ph idx="2" type="pic"/>
          </p:nvPr>
        </p:nvSpPr>
        <p:spPr>
          <a:xfrm>
            <a:off x="749437" y="4626575"/>
            <a:ext cx="1262400" cy="1262400"/>
          </a:xfrm>
          <a:prstGeom prst="ellipse">
            <a:avLst/>
          </a:prstGeom>
          <a:noFill/>
          <a:ln>
            <a:noFill/>
          </a:ln>
        </p:spPr>
      </p:sp>
      <p:sp>
        <p:nvSpPr>
          <p:cNvPr id="2654" name="Google Shape;2654;p365"/>
          <p:cNvSpPr txBox="1"/>
          <p:nvPr>
            <p:ph idx="3" type="title"/>
          </p:nvPr>
        </p:nvSpPr>
        <p:spPr>
          <a:xfrm>
            <a:off x="2327857"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55" name="Google Shape;2655;p365"/>
          <p:cNvSpPr txBox="1"/>
          <p:nvPr>
            <p:ph idx="4" type="title"/>
          </p:nvPr>
        </p:nvSpPr>
        <p:spPr>
          <a:xfrm>
            <a:off x="2327857"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56" name="Google Shape;2656;p365"/>
          <p:cNvSpPr txBox="1"/>
          <p:nvPr>
            <p:ph idx="5" type="title"/>
          </p:nvPr>
        </p:nvSpPr>
        <p:spPr>
          <a:xfrm>
            <a:off x="2327857"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2657" name="Google Shape;2657;p365"/>
          <p:cNvCxnSpPr/>
          <p:nvPr/>
        </p:nvCxnSpPr>
        <p:spPr>
          <a:xfrm>
            <a:off x="2170156" y="4904375"/>
            <a:ext cx="0" cy="7071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Speaker Slide - Light">
  <p:cSld name="CUSTOM_2_2">
    <p:spTree>
      <p:nvGrpSpPr>
        <p:cNvPr id="2658" name="Shape 2658"/>
        <p:cNvGrpSpPr/>
        <p:nvPr/>
      </p:nvGrpSpPr>
      <p:grpSpPr>
        <a:xfrm>
          <a:off x="0" y="0"/>
          <a:ext cx="0" cy="0"/>
          <a:chOff x="0" y="0"/>
          <a:chExt cx="0" cy="0"/>
        </a:xfrm>
      </p:grpSpPr>
      <p:sp>
        <p:nvSpPr>
          <p:cNvPr id="2659" name="Google Shape;2659;p36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660" name="Google Shape;2660;p366"/>
          <p:cNvSpPr txBox="1"/>
          <p:nvPr>
            <p:ph type="ctrTitle"/>
          </p:nvPr>
        </p:nvSpPr>
        <p:spPr>
          <a:xfrm>
            <a:off x="761991" y="16667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5600"/>
              <a:buFont typeface="Arial"/>
              <a:buNone/>
              <a:defRPr sz="5600"/>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500"/>
              <a:buNone/>
              <a:defRPr>
                <a:solidFill>
                  <a:schemeClr val="dk1"/>
                </a:solidFill>
              </a:defRPr>
            </a:lvl3pPr>
            <a:lvl4pPr lvl="3" algn="l">
              <a:lnSpc>
                <a:spcPct val="100000"/>
              </a:lnSpc>
              <a:spcBef>
                <a:spcPts val="0"/>
              </a:spcBef>
              <a:spcAft>
                <a:spcPts val="0"/>
              </a:spcAft>
              <a:buClr>
                <a:schemeClr val="dk1"/>
              </a:buClr>
              <a:buSzPts val="1500"/>
              <a:buNone/>
              <a:defRPr>
                <a:solidFill>
                  <a:schemeClr val="dk1"/>
                </a:solidFill>
              </a:defRPr>
            </a:lvl4pPr>
            <a:lvl5pPr lvl="4" algn="l">
              <a:lnSpc>
                <a:spcPct val="100000"/>
              </a:lnSpc>
              <a:spcBef>
                <a:spcPts val="0"/>
              </a:spcBef>
              <a:spcAft>
                <a:spcPts val="0"/>
              </a:spcAft>
              <a:buClr>
                <a:schemeClr val="dk1"/>
              </a:buClr>
              <a:buSzPts val="1500"/>
              <a:buNone/>
              <a:defRPr>
                <a:solidFill>
                  <a:schemeClr val="dk1"/>
                </a:solidFill>
              </a:defRPr>
            </a:lvl5pPr>
            <a:lvl6pPr lvl="5" algn="l">
              <a:lnSpc>
                <a:spcPct val="100000"/>
              </a:lnSpc>
              <a:spcBef>
                <a:spcPts val="0"/>
              </a:spcBef>
              <a:spcAft>
                <a:spcPts val="0"/>
              </a:spcAft>
              <a:buClr>
                <a:schemeClr val="dk1"/>
              </a:buClr>
              <a:buSzPts val="1500"/>
              <a:buNone/>
              <a:defRPr>
                <a:solidFill>
                  <a:schemeClr val="dk1"/>
                </a:solidFill>
              </a:defRPr>
            </a:lvl6pPr>
            <a:lvl7pPr lvl="6" algn="l">
              <a:lnSpc>
                <a:spcPct val="100000"/>
              </a:lnSpc>
              <a:spcBef>
                <a:spcPts val="0"/>
              </a:spcBef>
              <a:spcAft>
                <a:spcPts val="0"/>
              </a:spcAft>
              <a:buClr>
                <a:schemeClr val="dk1"/>
              </a:buClr>
              <a:buSzPts val="1500"/>
              <a:buNone/>
              <a:defRPr>
                <a:solidFill>
                  <a:schemeClr val="dk1"/>
                </a:solidFill>
              </a:defRPr>
            </a:lvl7pPr>
            <a:lvl8pPr lvl="7" algn="l">
              <a:lnSpc>
                <a:spcPct val="100000"/>
              </a:lnSpc>
              <a:spcBef>
                <a:spcPts val="0"/>
              </a:spcBef>
              <a:spcAft>
                <a:spcPts val="0"/>
              </a:spcAft>
              <a:buClr>
                <a:schemeClr val="dk1"/>
              </a:buClr>
              <a:buSzPts val="1500"/>
              <a:buNone/>
              <a:defRPr>
                <a:solidFill>
                  <a:schemeClr val="dk1"/>
                </a:solidFill>
              </a:defRPr>
            </a:lvl8pPr>
            <a:lvl9pPr lvl="8" algn="l">
              <a:lnSpc>
                <a:spcPct val="100000"/>
              </a:lnSpc>
              <a:spcBef>
                <a:spcPts val="0"/>
              </a:spcBef>
              <a:spcAft>
                <a:spcPts val="0"/>
              </a:spcAft>
              <a:buClr>
                <a:schemeClr val="dk1"/>
              </a:buClr>
              <a:buSzPts val="1500"/>
              <a:buNone/>
              <a:defRPr>
                <a:solidFill>
                  <a:schemeClr val="dk1"/>
                </a:solidFill>
              </a:defRPr>
            </a:lvl9pPr>
          </a:lstStyle>
          <a:p/>
        </p:txBody>
      </p:sp>
      <p:sp>
        <p:nvSpPr>
          <p:cNvPr id="2661" name="Google Shape;2661;p366"/>
          <p:cNvSpPr/>
          <p:nvPr>
            <p:ph idx="2" type="pic"/>
          </p:nvPr>
        </p:nvSpPr>
        <p:spPr>
          <a:xfrm>
            <a:off x="749437" y="4626575"/>
            <a:ext cx="1262400" cy="1262400"/>
          </a:xfrm>
          <a:prstGeom prst="ellipse">
            <a:avLst/>
          </a:prstGeom>
          <a:noFill/>
          <a:ln>
            <a:noFill/>
          </a:ln>
        </p:spPr>
      </p:sp>
      <p:sp>
        <p:nvSpPr>
          <p:cNvPr id="2662" name="Google Shape;2662;p366"/>
          <p:cNvSpPr txBox="1"/>
          <p:nvPr>
            <p:ph idx="3" type="title"/>
          </p:nvPr>
        </p:nvSpPr>
        <p:spPr>
          <a:xfrm>
            <a:off x="2327857"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63" name="Google Shape;2663;p366"/>
          <p:cNvSpPr txBox="1"/>
          <p:nvPr>
            <p:ph idx="4" type="title"/>
          </p:nvPr>
        </p:nvSpPr>
        <p:spPr>
          <a:xfrm>
            <a:off x="2327857"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64" name="Google Shape;2664;p366"/>
          <p:cNvSpPr txBox="1"/>
          <p:nvPr>
            <p:ph idx="5" type="title"/>
          </p:nvPr>
        </p:nvSpPr>
        <p:spPr>
          <a:xfrm>
            <a:off x="2327857"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2665" name="Google Shape;2665;p366"/>
          <p:cNvCxnSpPr/>
          <p:nvPr/>
        </p:nvCxnSpPr>
        <p:spPr>
          <a:xfrm>
            <a:off x="2170156" y="4904375"/>
            <a:ext cx="0" cy="707100"/>
          </a:xfrm>
          <a:prstGeom prst="straightConnector1">
            <a:avLst/>
          </a:prstGeom>
          <a:noFill/>
          <a:ln cap="flat" cmpd="sng" w="19050">
            <a:solidFill>
              <a:schemeClr val="dk2"/>
            </a:solidFill>
            <a:prstDash val="solid"/>
            <a:round/>
            <a:headEnd len="sm" w="sm" type="none"/>
            <a:tailEnd len="sm" w="sm" type="none"/>
          </a:ln>
        </p:spPr>
      </p:cxnSp>
      <p:sp>
        <p:nvSpPr>
          <p:cNvPr id="2666" name="Google Shape;2666;p366"/>
          <p:cNvSpPr/>
          <p:nvPr>
            <p:ph idx="6" type="pic"/>
          </p:nvPr>
        </p:nvSpPr>
        <p:spPr>
          <a:xfrm>
            <a:off x="6331684" y="4626575"/>
            <a:ext cx="1262400" cy="1262400"/>
          </a:xfrm>
          <a:prstGeom prst="ellipse">
            <a:avLst/>
          </a:prstGeom>
          <a:noFill/>
          <a:ln>
            <a:noFill/>
          </a:ln>
        </p:spPr>
      </p:sp>
      <p:sp>
        <p:nvSpPr>
          <p:cNvPr id="2667" name="Google Shape;2667;p366"/>
          <p:cNvSpPr txBox="1"/>
          <p:nvPr>
            <p:ph idx="7" type="title"/>
          </p:nvPr>
        </p:nvSpPr>
        <p:spPr>
          <a:xfrm>
            <a:off x="7910104" y="48414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68" name="Google Shape;2668;p366"/>
          <p:cNvSpPr txBox="1"/>
          <p:nvPr>
            <p:ph idx="8" type="title"/>
          </p:nvPr>
        </p:nvSpPr>
        <p:spPr>
          <a:xfrm>
            <a:off x="7910104" y="51517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69" name="Google Shape;2669;p366"/>
          <p:cNvSpPr txBox="1"/>
          <p:nvPr>
            <p:ph idx="9" type="title"/>
          </p:nvPr>
        </p:nvSpPr>
        <p:spPr>
          <a:xfrm>
            <a:off x="7910104" y="5389851"/>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2670" name="Google Shape;2670;p366"/>
          <p:cNvCxnSpPr/>
          <p:nvPr/>
        </p:nvCxnSpPr>
        <p:spPr>
          <a:xfrm>
            <a:off x="7752401" y="4904375"/>
            <a:ext cx="0" cy="707100"/>
          </a:xfrm>
          <a:prstGeom prst="straightConnector1">
            <a:avLst/>
          </a:prstGeom>
          <a:noFill/>
          <a:ln cap="flat" cmpd="sng" w="19050">
            <a:solidFill>
              <a:schemeClr val="dk2"/>
            </a:solidFill>
            <a:prstDash val="solid"/>
            <a:round/>
            <a:headEnd len="sm" w="sm" type="none"/>
            <a:tailEnd len="sm" w="sm" type="none"/>
          </a:ln>
        </p:spPr>
      </p:cxnSp>
      <p:cxnSp>
        <p:nvCxnSpPr>
          <p:cNvPr id="2671" name="Google Shape;2671;p366"/>
          <p:cNvCxnSpPr/>
          <p:nvPr/>
        </p:nvCxnSpPr>
        <p:spPr>
          <a:xfrm>
            <a:off x="762000" y="3953767"/>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Speaker Slide - Light">
  <p:cSld name="CUSTOM_2_1_2">
    <p:spTree>
      <p:nvGrpSpPr>
        <p:cNvPr id="2672" name="Shape 2672"/>
        <p:cNvGrpSpPr/>
        <p:nvPr/>
      </p:nvGrpSpPr>
      <p:grpSpPr>
        <a:xfrm>
          <a:off x="0" y="0"/>
          <a:ext cx="0" cy="0"/>
          <a:chOff x="0" y="0"/>
          <a:chExt cx="0" cy="0"/>
        </a:xfrm>
      </p:grpSpPr>
      <p:sp>
        <p:nvSpPr>
          <p:cNvPr id="2673" name="Google Shape;2673;p36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674" name="Google Shape;2674;p367"/>
          <p:cNvSpPr txBox="1"/>
          <p:nvPr>
            <p:ph type="ctrTitle"/>
          </p:nvPr>
        </p:nvSpPr>
        <p:spPr>
          <a:xfrm>
            <a:off x="761991" y="781351"/>
            <a:ext cx="66987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5600"/>
              <a:buFont typeface="Arial"/>
              <a:buNone/>
              <a:defRPr sz="5600"/>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500"/>
              <a:buNone/>
              <a:defRPr>
                <a:solidFill>
                  <a:schemeClr val="dk1"/>
                </a:solidFill>
              </a:defRPr>
            </a:lvl3pPr>
            <a:lvl4pPr lvl="3" algn="l">
              <a:lnSpc>
                <a:spcPct val="100000"/>
              </a:lnSpc>
              <a:spcBef>
                <a:spcPts val="0"/>
              </a:spcBef>
              <a:spcAft>
                <a:spcPts val="0"/>
              </a:spcAft>
              <a:buClr>
                <a:schemeClr val="dk1"/>
              </a:buClr>
              <a:buSzPts val="1500"/>
              <a:buNone/>
              <a:defRPr>
                <a:solidFill>
                  <a:schemeClr val="dk1"/>
                </a:solidFill>
              </a:defRPr>
            </a:lvl4pPr>
            <a:lvl5pPr lvl="4" algn="l">
              <a:lnSpc>
                <a:spcPct val="100000"/>
              </a:lnSpc>
              <a:spcBef>
                <a:spcPts val="0"/>
              </a:spcBef>
              <a:spcAft>
                <a:spcPts val="0"/>
              </a:spcAft>
              <a:buClr>
                <a:schemeClr val="dk1"/>
              </a:buClr>
              <a:buSzPts val="1500"/>
              <a:buNone/>
              <a:defRPr>
                <a:solidFill>
                  <a:schemeClr val="dk1"/>
                </a:solidFill>
              </a:defRPr>
            </a:lvl5pPr>
            <a:lvl6pPr lvl="5" algn="l">
              <a:lnSpc>
                <a:spcPct val="100000"/>
              </a:lnSpc>
              <a:spcBef>
                <a:spcPts val="0"/>
              </a:spcBef>
              <a:spcAft>
                <a:spcPts val="0"/>
              </a:spcAft>
              <a:buClr>
                <a:schemeClr val="dk1"/>
              </a:buClr>
              <a:buSzPts val="1500"/>
              <a:buNone/>
              <a:defRPr>
                <a:solidFill>
                  <a:schemeClr val="dk1"/>
                </a:solidFill>
              </a:defRPr>
            </a:lvl6pPr>
            <a:lvl7pPr lvl="6" algn="l">
              <a:lnSpc>
                <a:spcPct val="100000"/>
              </a:lnSpc>
              <a:spcBef>
                <a:spcPts val="0"/>
              </a:spcBef>
              <a:spcAft>
                <a:spcPts val="0"/>
              </a:spcAft>
              <a:buClr>
                <a:schemeClr val="dk1"/>
              </a:buClr>
              <a:buSzPts val="1500"/>
              <a:buNone/>
              <a:defRPr>
                <a:solidFill>
                  <a:schemeClr val="dk1"/>
                </a:solidFill>
              </a:defRPr>
            </a:lvl7pPr>
            <a:lvl8pPr lvl="7" algn="l">
              <a:lnSpc>
                <a:spcPct val="100000"/>
              </a:lnSpc>
              <a:spcBef>
                <a:spcPts val="0"/>
              </a:spcBef>
              <a:spcAft>
                <a:spcPts val="0"/>
              </a:spcAft>
              <a:buClr>
                <a:schemeClr val="dk1"/>
              </a:buClr>
              <a:buSzPts val="1500"/>
              <a:buNone/>
              <a:defRPr>
                <a:solidFill>
                  <a:schemeClr val="dk1"/>
                </a:solidFill>
              </a:defRPr>
            </a:lvl8pPr>
            <a:lvl9pPr lvl="8" algn="l">
              <a:lnSpc>
                <a:spcPct val="100000"/>
              </a:lnSpc>
              <a:spcBef>
                <a:spcPts val="0"/>
              </a:spcBef>
              <a:spcAft>
                <a:spcPts val="0"/>
              </a:spcAft>
              <a:buClr>
                <a:schemeClr val="dk1"/>
              </a:buClr>
              <a:buSzPts val="1500"/>
              <a:buNone/>
              <a:defRPr>
                <a:solidFill>
                  <a:schemeClr val="dk1"/>
                </a:solidFill>
              </a:defRPr>
            </a:lvl9pPr>
          </a:lstStyle>
          <a:p/>
        </p:txBody>
      </p:sp>
      <p:sp>
        <p:nvSpPr>
          <p:cNvPr id="2675" name="Google Shape;2675;p367"/>
          <p:cNvSpPr/>
          <p:nvPr>
            <p:ph idx="2" type="pic"/>
          </p:nvPr>
        </p:nvSpPr>
        <p:spPr>
          <a:xfrm>
            <a:off x="749437" y="3365525"/>
            <a:ext cx="1262400" cy="1262400"/>
          </a:xfrm>
          <a:prstGeom prst="ellipse">
            <a:avLst/>
          </a:prstGeom>
          <a:noFill/>
          <a:ln>
            <a:noFill/>
          </a:ln>
        </p:spPr>
      </p:sp>
      <p:sp>
        <p:nvSpPr>
          <p:cNvPr id="2676" name="Google Shape;2676;p367"/>
          <p:cNvSpPr txBox="1"/>
          <p:nvPr>
            <p:ph idx="3" type="title"/>
          </p:nvPr>
        </p:nvSpPr>
        <p:spPr>
          <a:xfrm>
            <a:off x="2327857" y="35804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77" name="Google Shape;2677;p367"/>
          <p:cNvSpPr txBox="1"/>
          <p:nvPr>
            <p:ph idx="4" type="title"/>
          </p:nvPr>
        </p:nvSpPr>
        <p:spPr>
          <a:xfrm>
            <a:off x="2327857" y="38906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78" name="Google Shape;2678;p367"/>
          <p:cNvSpPr txBox="1"/>
          <p:nvPr>
            <p:ph idx="5" type="title"/>
          </p:nvPr>
        </p:nvSpPr>
        <p:spPr>
          <a:xfrm>
            <a:off x="2327857" y="4128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2679" name="Google Shape;2679;p367"/>
          <p:cNvCxnSpPr/>
          <p:nvPr/>
        </p:nvCxnSpPr>
        <p:spPr>
          <a:xfrm>
            <a:off x="2170156" y="3643325"/>
            <a:ext cx="0" cy="707100"/>
          </a:xfrm>
          <a:prstGeom prst="straightConnector1">
            <a:avLst/>
          </a:prstGeom>
          <a:noFill/>
          <a:ln cap="flat" cmpd="sng" w="19050">
            <a:solidFill>
              <a:schemeClr val="dk2"/>
            </a:solidFill>
            <a:prstDash val="solid"/>
            <a:round/>
            <a:headEnd len="sm" w="sm" type="none"/>
            <a:tailEnd len="sm" w="sm" type="none"/>
          </a:ln>
        </p:spPr>
      </p:cxnSp>
      <p:sp>
        <p:nvSpPr>
          <p:cNvPr id="2680" name="Google Shape;2680;p367"/>
          <p:cNvSpPr/>
          <p:nvPr>
            <p:ph idx="6" type="pic"/>
          </p:nvPr>
        </p:nvSpPr>
        <p:spPr>
          <a:xfrm>
            <a:off x="749437" y="4868051"/>
            <a:ext cx="1262400" cy="1262400"/>
          </a:xfrm>
          <a:prstGeom prst="ellipse">
            <a:avLst/>
          </a:prstGeom>
          <a:noFill/>
          <a:ln>
            <a:noFill/>
          </a:ln>
        </p:spPr>
      </p:sp>
      <p:sp>
        <p:nvSpPr>
          <p:cNvPr id="2681" name="Google Shape;2681;p367"/>
          <p:cNvSpPr txBox="1"/>
          <p:nvPr>
            <p:ph idx="7" type="title"/>
          </p:nvPr>
        </p:nvSpPr>
        <p:spPr>
          <a:xfrm>
            <a:off x="2327857" y="50829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82" name="Google Shape;2682;p367"/>
          <p:cNvSpPr txBox="1"/>
          <p:nvPr>
            <p:ph idx="8" type="title"/>
          </p:nvPr>
        </p:nvSpPr>
        <p:spPr>
          <a:xfrm>
            <a:off x="2327857" y="53932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83" name="Google Shape;2683;p367"/>
          <p:cNvSpPr txBox="1"/>
          <p:nvPr>
            <p:ph idx="9" type="title"/>
          </p:nvPr>
        </p:nvSpPr>
        <p:spPr>
          <a:xfrm>
            <a:off x="2327857" y="5631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2684" name="Google Shape;2684;p367"/>
          <p:cNvCxnSpPr/>
          <p:nvPr/>
        </p:nvCxnSpPr>
        <p:spPr>
          <a:xfrm>
            <a:off x="2170156" y="5145851"/>
            <a:ext cx="0" cy="707100"/>
          </a:xfrm>
          <a:prstGeom prst="straightConnector1">
            <a:avLst/>
          </a:prstGeom>
          <a:noFill/>
          <a:ln cap="flat" cmpd="sng" w="19050">
            <a:solidFill>
              <a:schemeClr val="dk2"/>
            </a:solidFill>
            <a:prstDash val="solid"/>
            <a:round/>
            <a:headEnd len="sm" w="sm" type="none"/>
            <a:tailEnd len="sm" w="sm" type="none"/>
          </a:ln>
        </p:spPr>
      </p:cxnSp>
      <p:sp>
        <p:nvSpPr>
          <p:cNvPr id="2685" name="Google Shape;2685;p367"/>
          <p:cNvSpPr/>
          <p:nvPr>
            <p:ph idx="13" type="pic"/>
          </p:nvPr>
        </p:nvSpPr>
        <p:spPr>
          <a:xfrm>
            <a:off x="6331684" y="3365525"/>
            <a:ext cx="1262400" cy="1262400"/>
          </a:xfrm>
          <a:prstGeom prst="ellipse">
            <a:avLst/>
          </a:prstGeom>
          <a:noFill/>
          <a:ln>
            <a:noFill/>
          </a:ln>
        </p:spPr>
      </p:sp>
      <p:sp>
        <p:nvSpPr>
          <p:cNvPr id="2686" name="Google Shape;2686;p367"/>
          <p:cNvSpPr txBox="1"/>
          <p:nvPr>
            <p:ph idx="14" type="title"/>
          </p:nvPr>
        </p:nvSpPr>
        <p:spPr>
          <a:xfrm>
            <a:off x="7910104" y="35804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87" name="Google Shape;2687;p367"/>
          <p:cNvSpPr txBox="1"/>
          <p:nvPr>
            <p:ph idx="15" type="title"/>
          </p:nvPr>
        </p:nvSpPr>
        <p:spPr>
          <a:xfrm>
            <a:off x="7910104" y="38906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88" name="Google Shape;2688;p367"/>
          <p:cNvSpPr txBox="1"/>
          <p:nvPr>
            <p:ph idx="16" type="title"/>
          </p:nvPr>
        </p:nvSpPr>
        <p:spPr>
          <a:xfrm>
            <a:off x="7910104" y="4128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2689" name="Google Shape;2689;p367"/>
          <p:cNvCxnSpPr/>
          <p:nvPr/>
        </p:nvCxnSpPr>
        <p:spPr>
          <a:xfrm>
            <a:off x="7752401" y="3643325"/>
            <a:ext cx="0" cy="707100"/>
          </a:xfrm>
          <a:prstGeom prst="straightConnector1">
            <a:avLst/>
          </a:prstGeom>
          <a:noFill/>
          <a:ln cap="flat" cmpd="sng" w="19050">
            <a:solidFill>
              <a:schemeClr val="dk2"/>
            </a:solidFill>
            <a:prstDash val="solid"/>
            <a:round/>
            <a:headEnd len="sm" w="sm" type="none"/>
            <a:tailEnd len="sm" w="sm" type="none"/>
          </a:ln>
        </p:spPr>
      </p:cxnSp>
      <p:sp>
        <p:nvSpPr>
          <p:cNvPr id="2690" name="Google Shape;2690;p367"/>
          <p:cNvSpPr/>
          <p:nvPr>
            <p:ph idx="17" type="pic"/>
          </p:nvPr>
        </p:nvSpPr>
        <p:spPr>
          <a:xfrm>
            <a:off x="6331684" y="4868051"/>
            <a:ext cx="1262400" cy="1262400"/>
          </a:xfrm>
          <a:prstGeom prst="ellipse">
            <a:avLst/>
          </a:prstGeom>
          <a:noFill/>
          <a:ln>
            <a:noFill/>
          </a:ln>
        </p:spPr>
      </p:sp>
      <p:sp>
        <p:nvSpPr>
          <p:cNvPr id="2691" name="Google Shape;2691;p367"/>
          <p:cNvSpPr txBox="1"/>
          <p:nvPr>
            <p:ph idx="18" type="title"/>
          </p:nvPr>
        </p:nvSpPr>
        <p:spPr>
          <a:xfrm>
            <a:off x="7910104" y="50829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92" name="Google Shape;2692;p367"/>
          <p:cNvSpPr txBox="1"/>
          <p:nvPr>
            <p:ph idx="19" type="title"/>
          </p:nvPr>
        </p:nvSpPr>
        <p:spPr>
          <a:xfrm>
            <a:off x="7910104" y="53932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693" name="Google Shape;2693;p367"/>
          <p:cNvSpPr txBox="1"/>
          <p:nvPr>
            <p:ph idx="20" type="title"/>
          </p:nvPr>
        </p:nvSpPr>
        <p:spPr>
          <a:xfrm>
            <a:off x="7910104" y="5631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2694" name="Google Shape;2694;p367"/>
          <p:cNvCxnSpPr/>
          <p:nvPr/>
        </p:nvCxnSpPr>
        <p:spPr>
          <a:xfrm>
            <a:off x="7752401" y="5145851"/>
            <a:ext cx="0" cy="707100"/>
          </a:xfrm>
          <a:prstGeom prst="straightConnector1">
            <a:avLst/>
          </a:prstGeom>
          <a:noFill/>
          <a:ln cap="flat" cmpd="sng" w="19050">
            <a:solidFill>
              <a:schemeClr val="dk2"/>
            </a:solidFill>
            <a:prstDash val="solid"/>
            <a:round/>
            <a:headEnd len="sm" w="sm" type="none"/>
            <a:tailEnd len="sm" w="sm" type="none"/>
          </a:ln>
        </p:spPr>
      </p:cxnSp>
      <p:cxnSp>
        <p:nvCxnSpPr>
          <p:cNvPr id="2695" name="Google Shape;2695;p367"/>
          <p:cNvCxnSpPr/>
          <p:nvPr/>
        </p:nvCxnSpPr>
        <p:spPr>
          <a:xfrm>
            <a:off x="762000" y="2840267"/>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Speaker Slide - Light">
  <p:cSld name="CUSTOM_2_1_1_1">
    <p:spTree>
      <p:nvGrpSpPr>
        <p:cNvPr id="2696" name="Shape 2696"/>
        <p:cNvGrpSpPr/>
        <p:nvPr/>
      </p:nvGrpSpPr>
      <p:grpSpPr>
        <a:xfrm>
          <a:off x="0" y="0"/>
          <a:ext cx="0" cy="0"/>
          <a:chOff x="0" y="0"/>
          <a:chExt cx="0" cy="0"/>
        </a:xfrm>
      </p:grpSpPr>
      <p:sp>
        <p:nvSpPr>
          <p:cNvPr id="2697" name="Google Shape;2697;p36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698" name="Google Shape;2698;p368"/>
          <p:cNvSpPr txBox="1"/>
          <p:nvPr>
            <p:ph type="ctrTitle"/>
          </p:nvPr>
        </p:nvSpPr>
        <p:spPr>
          <a:xfrm>
            <a:off x="761991" y="2967412"/>
            <a:ext cx="4356000" cy="1868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5600"/>
              <a:buFont typeface="Arial"/>
              <a:buNone/>
              <a:defRPr sz="5600"/>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500"/>
              <a:buNone/>
              <a:defRPr>
                <a:solidFill>
                  <a:schemeClr val="dk1"/>
                </a:solidFill>
              </a:defRPr>
            </a:lvl3pPr>
            <a:lvl4pPr lvl="3" algn="l">
              <a:lnSpc>
                <a:spcPct val="100000"/>
              </a:lnSpc>
              <a:spcBef>
                <a:spcPts val="0"/>
              </a:spcBef>
              <a:spcAft>
                <a:spcPts val="0"/>
              </a:spcAft>
              <a:buClr>
                <a:schemeClr val="dk1"/>
              </a:buClr>
              <a:buSzPts val="1500"/>
              <a:buNone/>
              <a:defRPr>
                <a:solidFill>
                  <a:schemeClr val="dk1"/>
                </a:solidFill>
              </a:defRPr>
            </a:lvl4pPr>
            <a:lvl5pPr lvl="4" algn="l">
              <a:lnSpc>
                <a:spcPct val="100000"/>
              </a:lnSpc>
              <a:spcBef>
                <a:spcPts val="0"/>
              </a:spcBef>
              <a:spcAft>
                <a:spcPts val="0"/>
              </a:spcAft>
              <a:buClr>
                <a:schemeClr val="dk1"/>
              </a:buClr>
              <a:buSzPts val="1500"/>
              <a:buNone/>
              <a:defRPr>
                <a:solidFill>
                  <a:schemeClr val="dk1"/>
                </a:solidFill>
              </a:defRPr>
            </a:lvl5pPr>
            <a:lvl6pPr lvl="5" algn="l">
              <a:lnSpc>
                <a:spcPct val="100000"/>
              </a:lnSpc>
              <a:spcBef>
                <a:spcPts val="0"/>
              </a:spcBef>
              <a:spcAft>
                <a:spcPts val="0"/>
              </a:spcAft>
              <a:buClr>
                <a:schemeClr val="dk1"/>
              </a:buClr>
              <a:buSzPts val="1500"/>
              <a:buNone/>
              <a:defRPr>
                <a:solidFill>
                  <a:schemeClr val="dk1"/>
                </a:solidFill>
              </a:defRPr>
            </a:lvl6pPr>
            <a:lvl7pPr lvl="6" algn="l">
              <a:lnSpc>
                <a:spcPct val="100000"/>
              </a:lnSpc>
              <a:spcBef>
                <a:spcPts val="0"/>
              </a:spcBef>
              <a:spcAft>
                <a:spcPts val="0"/>
              </a:spcAft>
              <a:buClr>
                <a:schemeClr val="dk1"/>
              </a:buClr>
              <a:buSzPts val="1500"/>
              <a:buNone/>
              <a:defRPr>
                <a:solidFill>
                  <a:schemeClr val="dk1"/>
                </a:solidFill>
              </a:defRPr>
            </a:lvl7pPr>
            <a:lvl8pPr lvl="7" algn="l">
              <a:lnSpc>
                <a:spcPct val="100000"/>
              </a:lnSpc>
              <a:spcBef>
                <a:spcPts val="0"/>
              </a:spcBef>
              <a:spcAft>
                <a:spcPts val="0"/>
              </a:spcAft>
              <a:buClr>
                <a:schemeClr val="dk1"/>
              </a:buClr>
              <a:buSzPts val="1500"/>
              <a:buNone/>
              <a:defRPr>
                <a:solidFill>
                  <a:schemeClr val="dk1"/>
                </a:solidFill>
              </a:defRPr>
            </a:lvl8pPr>
            <a:lvl9pPr lvl="8" algn="l">
              <a:lnSpc>
                <a:spcPct val="100000"/>
              </a:lnSpc>
              <a:spcBef>
                <a:spcPts val="0"/>
              </a:spcBef>
              <a:spcAft>
                <a:spcPts val="0"/>
              </a:spcAft>
              <a:buClr>
                <a:schemeClr val="dk1"/>
              </a:buClr>
              <a:buSzPts val="1500"/>
              <a:buNone/>
              <a:defRPr>
                <a:solidFill>
                  <a:schemeClr val="dk1"/>
                </a:solidFill>
              </a:defRPr>
            </a:lvl9pPr>
          </a:lstStyle>
          <a:p/>
        </p:txBody>
      </p:sp>
      <p:sp>
        <p:nvSpPr>
          <p:cNvPr id="2699" name="Google Shape;2699;p368"/>
          <p:cNvSpPr/>
          <p:nvPr>
            <p:ph idx="2" type="pic"/>
          </p:nvPr>
        </p:nvSpPr>
        <p:spPr>
          <a:xfrm>
            <a:off x="6331684" y="1295125"/>
            <a:ext cx="1262400" cy="1262400"/>
          </a:xfrm>
          <a:prstGeom prst="ellipse">
            <a:avLst/>
          </a:prstGeom>
          <a:noFill/>
          <a:ln>
            <a:noFill/>
          </a:ln>
        </p:spPr>
      </p:sp>
      <p:sp>
        <p:nvSpPr>
          <p:cNvPr id="2700" name="Google Shape;2700;p368"/>
          <p:cNvSpPr txBox="1"/>
          <p:nvPr>
            <p:ph idx="3" type="title"/>
          </p:nvPr>
        </p:nvSpPr>
        <p:spPr>
          <a:xfrm>
            <a:off x="7910104" y="1510000"/>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701" name="Google Shape;2701;p368"/>
          <p:cNvSpPr txBox="1"/>
          <p:nvPr>
            <p:ph idx="4" type="title"/>
          </p:nvPr>
        </p:nvSpPr>
        <p:spPr>
          <a:xfrm>
            <a:off x="7910104" y="182027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702" name="Google Shape;2702;p368"/>
          <p:cNvSpPr txBox="1"/>
          <p:nvPr>
            <p:ph idx="5" type="title"/>
          </p:nvPr>
        </p:nvSpPr>
        <p:spPr>
          <a:xfrm>
            <a:off x="7910104" y="20584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2703" name="Google Shape;2703;p368"/>
          <p:cNvCxnSpPr/>
          <p:nvPr/>
        </p:nvCxnSpPr>
        <p:spPr>
          <a:xfrm>
            <a:off x="7752401" y="1572925"/>
            <a:ext cx="0" cy="707100"/>
          </a:xfrm>
          <a:prstGeom prst="straightConnector1">
            <a:avLst/>
          </a:prstGeom>
          <a:noFill/>
          <a:ln cap="flat" cmpd="sng" w="19050">
            <a:solidFill>
              <a:schemeClr val="dk2"/>
            </a:solidFill>
            <a:prstDash val="solid"/>
            <a:round/>
            <a:headEnd len="sm" w="sm" type="none"/>
            <a:tailEnd len="sm" w="sm" type="none"/>
          </a:ln>
        </p:spPr>
      </p:cxnSp>
      <p:sp>
        <p:nvSpPr>
          <p:cNvPr id="2704" name="Google Shape;2704;p368"/>
          <p:cNvSpPr/>
          <p:nvPr>
            <p:ph idx="6" type="pic"/>
          </p:nvPr>
        </p:nvSpPr>
        <p:spPr>
          <a:xfrm>
            <a:off x="6331684" y="2797651"/>
            <a:ext cx="1262400" cy="1262400"/>
          </a:xfrm>
          <a:prstGeom prst="ellipse">
            <a:avLst/>
          </a:prstGeom>
          <a:noFill/>
          <a:ln>
            <a:noFill/>
          </a:ln>
        </p:spPr>
      </p:sp>
      <p:sp>
        <p:nvSpPr>
          <p:cNvPr id="2705" name="Google Shape;2705;p368"/>
          <p:cNvSpPr txBox="1"/>
          <p:nvPr>
            <p:ph idx="7" type="title"/>
          </p:nvPr>
        </p:nvSpPr>
        <p:spPr>
          <a:xfrm>
            <a:off x="7910104" y="3012525"/>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706" name="Google Shape;2706;p368"/>
          <p:cNvSpPr txBox="1"/>
          <p:nvPr>
            <p:ph idx="8" type="title"/>
          </p:nvPr>
        </p:nvSpPr>
        <p:spPr>
          <a:xfrm>
            <a:off x="7910104" y="3322800"/>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707" name="Google Shape;2707;p368"/>
          <p:cNvSpPr txBox="1"/>
          <p:nvPr>
            <p:ph idx="9" type="title"/>
          </p:nvPr>
        </p:nvSpPr>
        <p:spPr>
          <a:xfrm>
            <a:off x="7910104" y="35609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2708" name="Google Shape;2708;p368"/>
          <p:cNvCxnSpPr/>
          <p:nvPr/>
        </p:nvCxnSpPr>
        <p:spPr>
          <a:xfrm>
            <a:off x="7752401" y="3075451"/>
            <a:ext cx="0" cy="707100"/>
          </a:xfrm>
          <a:prstGeom prst="straightConnector1">
            <a:avLst/>
          </a:prstGeom>
          <a:noFill/>
          <a:ln cap="flat" cmpd="sng" w="19050">
            <a:solidFill>
              <a:schemeClr val="dk2"/>
            </a:solidFill>
            <a:prstDash val="solid"/>
            <a:round/>
            <a:headEnd len="sm" w="sm" type="none"/>
            <a:tailEnd len="sm" w="sm" type="none"/>
          </a:ln>
        </p:spPr>
      </p:cxnSp>
      <p:sp>
        <p:nvSpPr>
          <p:cNvPr id="2709" name="Google Shape;2709;p368"/>
          <p:cNvSpPr/>
          <p:nvPr>
            <p:ph idx="13" type="pic"/>
          </p:nvPr>
        </p:nvSpPr>
        <p:spPr>
          <a:xfrm>
            <a:off x="6331684" y="4300175"/>
            <a:ext cx="1262400" cy="1262400"/>
          </a:xfrm>
          <a:prstGeom prst="ellipse">
            <a:avLst/>
          </a:prstGeom>
          <a:noFill/>
          <a:ln>
            <a:noFill/>
          </a:ln>
        </p:spPr>
      </p:sp>
      <p:sp>
        <p:nvSpPr>
          <p:cNvPr id="2710" name="Google Shape;2710;p368"/>
          <p:cNvSpPr txBox="1"/>
          <p:nvPr>
            <p:ph idx="14" type="title"/>
          </p:nvPr>
        </p:nvSpPr>
        <p:spPr>
          <a:xfrm>
            <a:off x="7910104" y="4515051"/>
            <a:ext cx="47889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Font typeface="DM Sans"/>
              <a:buNone/>
              <a:defRPr b="1" sz="2000">
                <a:latin typeface="DM Sans"/>
                <a:ea typeface="DM Sans"/>
                <a:cs typeface="DM Sans"/>
                <a:sym typeface="DM Sans"/>
              </a:defRPr>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711" name="Google Shape;2711;p368"/>
          <p:cNvSpPr txBox="1"/>
          <p:nvPr>
            <p:ph idx="15" type="title"/>
          </p:nvPr>
        </p:nvSpPr>
        <p:spPr>
          <a:xfrm>
            <a:off x="7910104" y="4825325"/>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sp>
        <p:nvSpPr>
          <p:cNvPr id="2712" name="Google Shape;2712;p368"/>
          <p:cNvSpPr txBox="1"/>
          <p:nvPr>
            <p:ph idx="16" type="title"/>
          </p:nvPr>
        </p:nvSpPr>
        <p:spPr>
          <a:xfrm>
            <a:off x="7910104" y="5063437"/>
            <a:ext cx="3912000" cy="356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600"/>
              <a:buNone/>
              <a:defRPr sz="1600"/>
            </a:lvl1pPr>
            <a:lvl2pPr lvl="1" algn="l">
              <a:lnSpc>
                <a:spcPct val="100000"/>
              </a:lnSpc>
              <a:spcBef>
                <a:spcPts val="0"/>
              </a:spcBef>
              <a:spcAft>
                <a:spcPts val="0"/>
              </a:spcAft>
              <a:buClr>
                <a:schemeClr val="dk1"/>
              </a:buClr>
              <a:buSzPts val="100"/>
              <a:buNone/>
              <a:defRPr sz="100">
                <a:solidFill>
                  <a:schemeClr val="dk1"/>
                </a:solidFill>
              </a:defRPr>
            </a:lvl2pPr>
            <a:lvl3pPr lvl="2" algn="l">
              <a:lnSpc>
                <a:spcPct val="100000"/>
              </a:lnSpc>
              <a:spcBef>
                <a:spcPts val="0"/>
              </a:spcBef>
              <a:spcAft>
                <a:spcPts val="0"/>
              </a:spcAft>
              <a:buClr>
                <a:schemeClr val="dk1"/>
              </a:buClr>
              <a:buSzPts val="100"/>
              <a:buNone/>
              <a:defRPr sz="100">
                <a:solidFill>
                  <a:schemeClr val="dk1"/>
                </a:solidFill>
              </a:defRPr>
            </a:lvl3pPr>
            <a:lvl4pPr lvl="3" algn="l">
              <a:lnSpc>
                <a:spcPct val="100000"/>
              </a:lnSpc>
              <a:spcBef>
                <a:spcPts val="0"/>
              </a:spcBef>
              <a:spcAft>
                <a:spcPts val="0"/>
              </a:spcAft>
              <a:buClr>
                <a:schemeClr val="dk1"/>
              </a:buClr>
              <a:buSzPts val="100"/>
              <a:buNone/>
              <a:defRPr sz="100">
                <a:solidFill>
                  <a:schemeClr val="dk1"/>
                </a:solidFill>
              </a:defRPr>
            </a:lvl4pPr>
            <a:lvl5pPr lvl="4" algn="l">
              <a:lnSpc>
                <a:spcPct val="100000"/>
              </a:lnSpc>
              <a:spcBef>
                <a:spcPts val="0"/>
              </a:spcBef>
              <a:spcAft>
                <a:spcPts val="0"/>
              </a:spcAft>
              <a:buClr>
                <a:schemeClr val="dk1"/>
              </a:buClr>
              <a:buSzPts val="100"/>
              <a:buNone/>
              <a:defRPr sz="100">
                <a:solidFill>
                  <a:schemeClr val="dk1"/>
                </a:solidFill>
              </a:defRPr>
            </a:lvl5pPr>
            <a:lvl6pPr lvl="5" algn="l">
              <a:lnSpc>
                <a:spcPct val="100000"/>
              </a:lnSpc>
              <a:spcBef>
                <a:spcPts val="0"/>
              </a:spcBef>
              <a:spcAft>
                <a:spcPts val="0"/>
              </a:spcAft>
              <a:buClr>
                <a:schemeClr val="dk1"/>
              </a:buClr>
              <a:buSzPts val="100"/>
              <a:buNone/>
              <a:defRPr sz="100">
                <a:solidFill>
                  <a:schemeClr val="dk1"/>
                </a:solidFill>
              </a:defRPr>
            </a:lvl6pPr>
            <a:lvl7pPr lvl="6" algn="l">
              <a:lnSpc>
                <a:spcPct val="100000"/>
              </a:lnSpc>
              <a:spcBef>
                <a:spcPts val="0"/>
              </a:spcBef>
              <a:spcAft>
                <a:spcPts val="0"/>
              </a:spcAft>
              <a:buClr>
                <a:schemeClr val="dk1"/>
              </a:buClr>
              <a:buSzPts val="100"/>
              <a:buNone/>
              <a:defRPr sz="100">
                <a:solidFill>
                  <a:schemeClr val="dk1"/>
                </a:solidFill>
              </a:defRPr>
            </a:lvl7pPr>
            <a:lvl8pPr lvl="7" algn="l">
              <a:lnSpc>
                <a:spcPct val="100000"/>
              </a:lnSpc>
              <a:spcBef>
                <a:spcPts val="0"/>
              </a:spcBef>
              <a:spcAft>
                <a:spcPts val="0"/>
              </a:spcAft>
              <a:buClr>
                <a:schemeClr val="dk1"/>
              </a:buClr>
              <a:buSzPts val="100"/>
              <a:buNone/>
              <a:defRPr sz="100">
                <a:solidFill>
                  <a:schemeClr val="dk1"/>
                </a:solidFill>
              </a:defRPr>
            </a:lvl8pPr>
            <a:lvl9pPr lvl="8" algn="l">
              <a:lnSpc>
                <a:spcPct val="100000"/>
              </a:lnSpc>
              <a:spcBef>
                <a:spcPts val="0"/>
              </a:spcBef>
              <a:spcAft>
                <a:spcPts val="0"/>
              </a:spcAft>
              <a:buClr>
                <a:schemeClr val="dk1"/>
              </a:buClr>
              <a:buSzPts val="100"/>
              <a:buNone/>
              <a:defRPr sz="100">
                <a:solidFill>
                  <a:schemeClr val="dk1"/>
                </a:solidFill>
              </a:defRPr>
            </a:lvl9pPr>
          </a:lstStyle>
          <a:p/>
        </p:txBody>
      </p:sp>
      <p:cxnSp>
        <p:nvCxnSpPr>
          <p:cNvPr id="2713" name="Google Shape;2713;p368"/>
          <p:cNvCxnSpPr/>
          <p:nvPr/>
        </p:nvCxnSpPr>
        <p:spPr>
          <a:xfrm>
            <a:off x="7752401" y="4577975"/>
            <a:ext cx="0" cy="707100"/>
          </a:xfrm>
          <a:prstGeom prst="straightConnector1">
            <a:avLst/>
          </a:prstGeom>
          <a:noFill/>
          <a:ln cap="flat" cmpd="sng" w="19050">
            <a:solidFill>
              <a:schemeClr val="dk2"/>
            </a:solidFill>
            <a:prstDash val="solid"/>
            <a:round/>
            <a:headEnd len="sm" w="sm" type="none"/>
            <a:tailEnd len="sm" w="sm" type="none"/>
          </a:ln>
        </p:spPr>
      </p:cxnSp>
      <p:cxnSp>
        <p:nvCxnSpPr>
          <p:cNvPr id="2714" name="Google Shape;2714;p368"/>
          <p:cNvCxnSpPr/>
          <p:nvPr/>
        </p:nvCxnSpPr>
        <p:spPr>
          <a:xfrm>
            <a:off x="762000" y="5026329"/>
            <a:ext cx="560400" cy="0"/>
          </a:xfrm>
          <a:prstGeom prst="straightConnector1">
            <a:avLst/>
          </a:prstGeom>
          <a:noFill/>
          <a:ln cap="flat" cmpd="sng" w="38100">
            <a:solidFill>
              <a:srgbClr val="FF6952"/>
            </a:solidFill>
            <a:prstDash val="solid"/>
            <a:round/>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p:cSld name="Title and Content">
    <p:spTree>
      <p:nvGrpSpPr>
        <p:cNvPr id="170" name="Shape 170"/>
        <p:cNvGrpSpPr/>
        <p:nvPr/>
      </p:nvGrpSpPr>
      <p:grpSpPr>
        <a:xfrm>
          <a:off x="0" y="0"/>
          <a:ext cx="0" cy="0"/>
          <a:chOff x="0" y="0"/>
          <a:chExt cx="0" cy="0"/>
        </a:xfrm>
      </p:grpSpPr>
      <p:sp>
        <p:nvSpPr>
          <p:cNvPr id="171" name="Google Shape;171;p37"/>
          <p:cNvSpPr txBox="1"/>
          <p:nvPr>
            <p:ph type="title"/>
          </p:nvPr>
        </p:nvSpPr>
        <p:spPr>
          <a:xfrm>
            <a:off x="460979" y="365125"/>
            <a:ext cx="11259900" cy="9921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5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7"/>
          <p:cNvSpPr txBox="1"/>
          <p:nvPr>
            <p:ph idx="1" type="body"/>
          </p:nvPr>
        </p:nvSpPr>
        <p:spPr>
          <a:xfrm>
            <a:off x="460979" y="1585913"/>
            <a:ext cx="11259900" cy="45909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1100"/>
              </a:spcBef>
              <a:spcAft>
                <a:spcPts val="0"/>
              </a:spcAft>
              <a:buClr>
                <a:schemeClr val="accent2"/>
              </a:buClr>
              <a:buSzPts val="1600"/>
              <a:buFont typeface="Noto Sans Symbols"/>
              <a:buChar char="▪"/>
              <a:defRPr/>
            </a:lvl1pPr>
            <a:lvl2pPr indent="-298450" lvl="1" marL="914400" rtl="0" algn="l">
              <a:lnSpc>
                <a:spcPct val="90000"/>
              </a:lnSpc>
              <a:spcBef>
                <a:spcPts val="500"/>
              </a:spcBef>
              <a:spcAft>
                <a:spcPts val="0"/>
              </a:spcAft>
              <a:buSzPts val="1100"/>
              <a:buChar char="▪"/>
              <a:defRPr/>
            </a:lvl2pPr>
            <a:lvl3pPr indent="-298450" lvl="2" marL="1371600" rtl="0" algn="l">
              <a:lnSpc>
                <a:spcPct val="90000"/>
              </a:lnSpc>
              <a:spcBef>
                <a:spcPts val="500"/>
              </a:spcBef>
              <a:spcAft>
                <a:spcPts val="0"/>
              </a:spcAft>
              <a:buSzPts val="1100"/>
              <a:buChar char="▪"/>
              <a:defRPr/>
            </a:lvl3pPr>
            <a:lvl4pPr indent="-298450" lvl="3" marL="1828800" rtl="0" algn="l">
              <a:lnSpc>
                <a:spcPct val="90000"/>
              </a:lnSpc>
              <a:spcBef>
                <a:spcPts val="500"/>
              </a:spcBef>
              <a:spcAft>
                <a:spcPts val="0"/>
              </a:spcAft>
              <a:buSzPts val="1100"/>
              <a:buChar char="▪"/>
              <a:defRPr/>
            </a:lvl4pPr>
            <a:lvl5pPr indent="-298450" lvl="4" marL="2286000" rtl="0" algn="l">
              <a:lnSpc>
                <a:spcPct val="90000"/>
              </a:lnSpc>
              <a:spcBef>
                <a:spcPts val="500"/>
              </a:spcBef>
              <a:spcAft>
                <a:spcPts val="0"/>
              </a:spcAft>
              <a:buSzPts val="1100"/>
              <a:buChar char="▪"/>
              <a:defRPr/>
            </a:lvl5pPr>
            <a:lvl6pPr indent="-323850" lvl="5" marL="2743200" rtl="0" algn="l">
              <a:lnSpc>
                <a:spcPct val="90000"/>
              </a:lnSpc>
              <a:spcBef>
                <a:spcPts val="500"/>
              </a:spcBef>
              <a:spcAft>
                <a:spcPts val="0"/>
              </a:spcAft>
              <a:buClr>
                <a:schemeClr val="dk1"/>
              </a:buClr>
              <a:buSzPts val="1500"/>
              <a:buChar char="•"/>
              <a:defRPr/>
            </a:lvl6pPr>
            <a:lvl7pPr indent="-323850" lvl="6" marL="3200400" rtl="0" algn="l">
              <a:lnSpc>
                <a:spcPct val="90000"/>
              </a:lnSpc>
              <a:spcBef>
                <a:spcPts val="500"/>
              </a:spcBef>
              <a:spcAft>
                <a:spcPts val="0"/>
              </a:spcAft>
              <a:buClr>
                <a:schemeClr val="dk1"/>
              </a:buClr>
              <a:buSzPts val="1500"/>
              <a:buChar char="•"/>
              <a:defRPr/>
            </a:lvl7pPr>
            <a:lvl8pPr indent="-323850" lvl="7" marL="3657600" rtl="0" algn="l">
              <a:lnSpc>
                <a:spcPct val="90000"/>
              </a:lnSpc>
              <a:spcBef>
                <a:spcPts val="500"/>
              </a:spcBef>
              <a:spcAft>
                <a:spcPts val="0"/>
              </a:spcAft>
              <a:buClr>
                <a:schemeClr val="dk1"/>
              </a:buClr>
              <a:buSzPts val="1500"/>
              <a:buChar char="•"/>
              <a:defRPr/>
            </a:lvl8pPr>
            <a:lvl9pPr indent="-323850" lvl="8" marL="4114800" rtl="0" algn="l">
              <a:lnSpc>
                <a:spcPct val="90000"/>
              </a:lnSpc>
              <a:spcBef>
                <a:spcPts val="500"/>
              </a:spcBef>
              <a:spcAft>
                <a:spcPts val="0"/>
              </a:spcAft>
              <a:buClr>
                <a:schemeClr val="dk1"/>
              </a:buClr>
              <a:buSzPts val="1500"/>
              <a:buChar char="•"/>
              <a:defRPr/>
            </a:lvl9pPr>
          </a:lstStyle>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2715" name="Shape 2715"/>
        <p:cNvGrpSpPr/>
        <p:nvPr/>
      </p:nvGrpSpPr>
      <p:grpSpPr>
        <a:xfrm>
          <a:off x="0" y="0"/>
          <a:ext cx="0" cy="0"/>
          <a:chOff x="0" y="0"/>
          <a:chExt cx="0" cy="0"/>
        </a:xfrm>
      </p:grpSpPr>
      <p:sp>
        <p:nvSpPr>
          <p:cNvPr id="2716" name="Google Shape;2716;p369"/>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717" name="Google Shape;2717;p369"/>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718" name="Google Shape;2718;p369"/>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719" name="Google Shape;2719;p36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2720" name="Shape 2720"/>
        <p:cNvGrpSpPr/>
        <p:nvPr/>
      </p:nvGrpSpPr>
      <p:grpSpPr>
        <a:xfrm>
          <a:off x="0" y="0"/>
          <a:ext cx="0" cy="0"/>
          <a:chOff x="0" y="0"/>
          <a:chExt cx="0" cy="0"/>
        </a:xfrm>
      </p:grpSpPr>
      <p:sp>
        <p:nvSpPr>
          <p:cNvPr id="2721" name="Google Shape;2721;p37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722" name="Google Shape;2722;p370"/>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723" name="Google Shape;2723;p37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724" name="Google Shape;2724;p37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2725" name="Shape 2725"/>
        <p:cNvGrpSpPr/>
        <p:nvPr/>
      </p:nvGrpSpPr>
      <p:grpSpPr>
        <a:xfrm>
          <a:off x="0" y="0"/>
          <a:ext cx="0" cy="0"/>
          <a:chOff x="0" y="0"/>
          <a:chExt cx="0" cy="0"/>
        </a:xfrm>
      </p:grpSpPr>
      <p:sp>
        <p:nvSpPr>
          <p:cNvPr id="2726" name="Google Shape;2726;p37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727" name="Google Shape;2727;p371"/>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cxnSp>
        <p:nvCxnSpPr>
          <p:cNvPr id="2728" name="Google Shape;2728;p371"/>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729" name="Google Shape;2729;p371"/>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30" name="Google Shape;2730;p371"/>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31" name="Google Shape;2731;p371"/>
          <p:cNvSpPr txBox="1"/>
          <p:nvPr>
            <p:ph idx="4" type="subTitle"/>
          </p:nvPr>
        </p:nvSpPr>
        <p:spPr>
          <a:xfrm>
            <a:off x="796013" y="1970333"/>
            <a:ext cx="44856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732" name="Google Shape;2732;p371"/>
          <p:cNvSpPr txBox="1"/>
          <p:nvPr>
            <p:ph idx="5" type="subTitle"/>
          </p:nvPr>
        </p:nvSpPr>
        <p:spPr>
          <a:xfrm>
            <a:off x="6935300" y="1970333"/>
            <a:ext cx="44859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733" name="Google Shape;2733;p37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2734" name="Shape 2734"/>
        <p:cNvGrpSpPr/>
        <p:nvPr/>
      </p:nvGrpSpPr>
      <p:grpSpPr>
        <a:xfrm>
          <a:off x="0" y="0"/>
          <a:ext cx="0" cy="0"/>
          <a:chOff x="0" y="0"/>
          <a:chExt cx="0" cy="0"/>
        </a:xfrm>
      </p:grpSpPr>
      <p:sp>
        <p:nvSpPr>
          <p:cNvPr id="2735" name="Google Shape;2735;p372"/>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736" name="Google Shape;2736;p372"/>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37" name="Google Shape;2737;p372"/>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738" name="Google Shape;2738;p372"/>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39" name="Google Shape;2739;p372"/>
          <p:cNvSpPr txBox="1"/>
          <p:nvPr>
            <p:ph idx="4" type="subTitle"/>
          </p:nvPr>
        </p:nvSpPr>
        <p:spPr>
          <a:xfrm>
            <a:off x="796013" y="3126633"/>
            <a:ext cx="44856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100"/>
              <a:buNone/>
              <a:defRPr b="1" sz="21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2740" name="Google Shape;2740;p372"/>
          <p:cNvSpPr txBox="1"/>
          <p:nvPr>
            <p:ph idx="5" type="subTitle"/>
          </p:nvPr>
        </p:nvSpPr>
        <p:spPr>
          <a:xfrm>
            <a:off x="6950677" y="3126633"/>
            <a:ext cx="4462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cxnSp>
        <p:nvCxnSpPr>
          <p:cNvPr id="2741" name="Google Shape;2741;p372"/>
          <p:cNvCxnSpPr/>
          <p:nvPr/>
        </p:nvCxnSpPr>
        <p:spPr>
          <a:xfrm>
            <a:off x="61001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742" name="Google Shape;2742;p37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2743" name="Shape 2743"/>
        <p:cNvGrpSpPr/>
        <p:nvPr/>
      </p:nvGrpSpPr>
      <p:grpSpPr>
        <a:xfrm>
          <a:off x="0" y="0"/>
          <a:ext cx="0" cy="0"/>
          <a:chOff x="0" y="0"/>
          <a:chExt cx="0" cy="0"/>
        </a:xfrm>
      </p:grpSpPr>
      <p:sp>
        <p:nvSpPr>
          <p:cNvPr id="2744" name="Google Shape;2744;p37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745" name="Google Shape;2745;p373"/>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cxnSp>
        <p:nvCxnSpPr>
          <p:cNvPr id="2746" name="Google Shape;2746;p373"/>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747" name="Google Shape;2747;p373"/>
          <p:cNvCxnSpPr/>
          <p:nvPr/>
        </p:nvCxnSpPr>
        <p:spPr>
          <a:xfrm>
            <a:off x="42376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748" name="Google Shape;2748;p373"/>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49" name="Google Shape;2749;p373"/>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50" name="Google Shape;2750;p373"/>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51" name="Google Shape;2751;p373"/>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752" name="Google Shape;2752;p373"/>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753" name="Google Shape;2753;p373"/>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754" name="Google Shape;2754;p37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2755" name="Shape 2755"/>
        <p:cNvGrpSpPr/>
        <p:nvPr/>
      </p:nvGrpSpPr>
      <p:grpSpPr>
        <a:xfrm>
          <a:off x="0" y="0"/>
          <a:ext cx="0" cy="0"/>
          <a:chOff x="0" y="0"/>
          <a:chExt cx="0" cy="0"/>
        </a:xfrm>
      </p:grpSpPr>
      <p:sp>
        <p:nvSpPr>
          <p:cNvPr id="2756" name="Google Shape;2756;p37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757" name="Google Shape;2757;p374"/>
          <p:cNvSpPr txBox="1"/>
          <p:nvPr>
            <p:ph idx="1" type="body"/>
          </p:nvPr>
        </p:nvSpPr>
        <p:spPr>
          <a:xfrm>
            <a:off x="762000"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58" name="Google Shape;2758;p374"/>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759" name="Google Shape;2759;p374"/>
          <p:cNvSpPr txBox="1"/>
          <p:nvPr>
            <p:ph idx="3" type="body"/>
          </p:nvPr>
        </p:nvSpPr>
        <p:spPr>
          <a:xfrm>
            <a:off x="4483600"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60" name="Google Shape;2760;p374"/>
          <p:cNvSpPr txBox="1"/>
          <p:nvPr>
            <p:ph idx="4" type="subTitle"/>
          </p:nvPr>
        </p:nvSpPr>
        <p:spPr>
          <a:xfrm>
            <a:off x="786267"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761" name="Google Shape;2761;p374"/>
          <p:cNvSpPr txBox="1"/>
          <p:nvPr>
            <p:ph idx="5" type="subTitle"/>
          </p:nvPr>
        </p:nvSpPr>
        <p:spPr>
          <a:xfrm>
            <a:off x="4495800"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762" name="Google Shape;2762;p374"/>
          <p:cNvSpPr txBox="1"/>
          <p:nvPr>
            <p:ph idx="6" type="body"/>
          </p:nvPr>
        </p:nvSpPr>
        <p:spPr>
          <a:xfrm>
            <a:off x="8169800"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63" name="Google Shape;2763;p374"/>
          <p:cNvSpPr txBox="1"/>
          <p:nvPr>
            <p:ph idx="7" type="subTitle"/>
          </p:nvPr>
        </p:nvSpPr>
        <p:spPr>
          <a:xfrm>
            <a:off x="8182000" y="31266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cxnSp>
        <p:nvCxnSpPr>
          <p:cNvPr id="2764" name="Google Shape;2764;p374"/>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765" name="Google Shape;2765;p374"/>
          <p:cNvCxnSpPr/>
          <p:nvPr/>
        </p:nvCxnSpPr>
        <p:spPr>
          <a:xfrm>
            <a:off x="423761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766" name="Google Shape;2766;p37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2767" name="Shape 2767"/>
        <p:cNvGrpSpPr/>
        <p:nvPr/>
      </p:nvGrpSpPr>
      <p:grpSpPr>
        <a:xfrm>
          <a:off x="0" y="0"/>
          <a:ext cx="0" cy="0"/>
          <a:chOff x="0" y="0"/>
          <a:chExt cx="0" cy="0"/>
        </a:xfrm>
      </p:grpSpPr>
      <p:sp>
        <p:nvSpPr>
          <p:cNvPr id="2768" name="Google Shape;2768;p375"/>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9" name="Google Shape;2769;p375"/>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0" name="Google Shape;2770;p375"/>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1" name="Google Shape;2771;p37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772" name="Google Shape;2772;p375"/>
          <p:cNvSpPr txBox="1"/>
          <p:nvPr>
            <p:ph idx="1"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73" name="Google Shape;2773;p375"/>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774" name="Google Shape;2774;p375"/>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75" name="Google Shape;2775;p375"/>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76" name="Google Shape;2776;p375"/>
          <p:cNvSpPr txBox="1"/>
          <p:nvPr>
            <p:ph idx="5" type="subTitle"/>
          </p:nvPr>
        </p:nvSpPr>
        <p:spPr>
          <a:xfrm>
            <a:off x="786267"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777" name="Google Shape;2777;p375"/>
          <p:cNvSpPr txBox="1"/>
          <p:nvPr>
            <p:ph idx="6" type="subTitle"/>
          </p:nvPr>
        </p:nvSpPr>
        <p:spPr>
          <a:xfrm>
            <a:off x="4495800"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778" name="Google Shape;2778;p375"/>
          <p:cNvSpPr txBox="1"/>
          <p:nvPr>
            <p:ph idx="7" type="subTitle"/>
          </p:nvPr>
        </p:nvSpPr>
        <p:spPr>
          <a:xfrm>
            <a:off x="8182000"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779" name="Google Shape;2779;p37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2780" name="Shape 2780"/>
        <p:cNvGrpSpPr/>
        <p:nvPr/>
      </p:nvGrpSpPr>
      <p:grpSpPr>
        <a:xfrm>
          <a:off x="0" y="0"/>
          <a:ext cx="0" cy="0"/>
          <a:chOff x="0" y="0"/>
          <a:chExt cx="0" cy="0"/>
        </a:xfrm>
      </p:grpSpPr>
      <p:sp>
        <p:nvSpPr>
          <p:cNvPr id="2781" name="Google Shape;2781;p37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782" name="Google Shape;2782;p376"/>
          <p:cNvSpPr/>
          <p:nvPr/>
        </p:nvSpPr>
        <p:spPr>
          <a:xfrm>
            <a:off x="6025733" y="1825633"/>
            <a:ext cx="5556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3" name="Google Shape;2783;p376"/>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84" name="Google Shape;2784;p376"/>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85" name="Google Shape;2785;p376"/>
          <p:cNvSpPr txBox="1"/>
          <p:nvPr>
            <p:ph idx="3"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400"/>
              <a:buNone/>
              <a:defRPr sz="2400"/>
            </a:lvl2pPr>
            <a:lvl3pPr lvl="2" algn="l">
              <a:lnSpc>
                <a:spcPct val="90000"/>
              </a:lnSpc>
              <a:spcBef>
                <a:spcPts val="500"/>
              </a:spcBef>
              <a:spcAft>
                <a:spcPts val="0"/>
              </a:spcAft>
              <a:buSzPts val="2400"/>
              <a:buNone/>
              <a:defRPr sz="2400"/>
            </a:lvl3pPr>
            <a:lvl4pPr lvl="3" algn="l">
              <a:lnSpc>
                <a:spcPct val="90000"/>
              </a:lnSpc>
              <a:spcBef>
                <a:spcPts val="500"/>
              </a:spcBef>
              <a:spcAft>
                <a:spcPts val="0"/>
              </a:spcAft>
              <a:buSzPts val="2400"/>
              <a:buNone/>
              <a:defRPr sz="2400"/>
            </a:lvl4pPr>
            <a:lvl5pPr lvl="4" algn="l">
              <a:lnSpc>
                <a:spcPct val="90000"/>
              </a:lnSpc>
              <a:spcBef>
                <a:spcPts val="500"/>
              </a:spcBef>
              <a:spcAft>
                <a:spcPts val="0"/>
              </a:spcAft>
              <a:buSzPts val="2400"/>
              <a:buNone/>
              <a:defRPr sz="2400"/>
            </a:lvl5pPr>
            <a:lvl6pPr lvl="5" algn="l">
              <a:lnSpc>
                <a:spcPct val="90000"/>
              </a:lnSpc>
              <a:spcBef>
                <a:spcPts val="500"/>
              </a:spcBef>
              <a:spcAft>
                <a:spcPts val="0"/>
              </a:spcAft>
              <a:buSzPts val="2400"/>
              <a:buNone/>
              <a:defRPr sz="2400"/>
            </a:lvl6pPr>
            <a:lvl7pPr lvl="6" algn="l">
              <a:lnSpc>
                <a:spcPct val="90000"/>
              </a:lnSpc>
              <a:spcBef>
                <a:spcPts val="500"/>
              </a:spcBef>
              <a:spcAft>
                <a:spcPts val="0"/>
              </a:spcAft>
              <a:buSzPts val="2400"/>
              <a:buNone/>
              <a:defRPr sz="2400"/>
            </a:lvl7pPr>
            <a:lvl8pPr lvl="7" algn="l">
              <a:lnSpc>
                <a:spcPct val="90000"/>
              </a:lnSpc>
              <a:spcBef>
                <a:spcPts val="500"/>
              </a:spcBef>
              <a:spcAft>
                <a:spcPts val="0"/>
              </a:spcAft>
              <a:buSzPts val="2400"/>
              <a:buNone/>
              <a:defRPr sz="2400"/>
            </a:lvl8pPr>
            <a:lvl9pPr lvl="8" algn="l">
              <a:lnSpc>
                <a:spcPct val="90000"/>
              </a:lnSpc>
              <a:spcBef>
                <a:spcPts val="500"/>
              </a:spcBef>
              <a:spcAft>
                <a:spcPts val="0"/>
              </a:spcAft>
              <a:buSzPts val="2400"/>
              <a:buNone/>
              <a:defRPr sz="2400"/>
            </a:lvl9pPr>
          </a:lstStyle>
          <a:p/>
        </p:txBody>
      </p:sp>
      <p:sp>
        <p:nvSpPr>
          <p:cNvPr id="2786" name="Google Shape;2786;p37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2787" name="Shape 2787"/>
        <p:cNvGrpSpPr/>
        <p:nvPr/>
      </p:nvGrpSpPr>
      <p:grpSpPr>
        <a:xfrm>
          <a:off x="0" y="0"/>
          <a:ext cx="0" cy="0"/>
          <a:chOff x="0" y="0"/>
          <a:chExt cx="0" cy="0"/>
        </a:xfrm>
      </p:grpSpPr>
      <p:sp>
        <p:nvSpPr>
          <p:cNvPr id="2788" name="Google Shape;2788;p377"/>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789" name="Google Shape;2789;p377"/>
          <p:cNvSpPr/>
          <p:nvPr/>
        </p:nvSpPr>
        <p:spPr>
          <a:xfrm>
            <a:off x="609600" y="1825633"/>
            <a:ext cx="55563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0" name="Google Shape;2790;p377"/>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91" name="Google Shape;2791;p377"/>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92" name="Google Shape;2792;p377"/>
          <p:cNvSpPr txBox="1"/>
          <p:nvPr>
            <p:ph idx="3"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793" name="Google Shape;2793;p37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2794" name="Shape 2794"/>
        <p:cNvGrpSpPr/>
        <p:nvPr/>
      </p:nvGrpSpPr>
      <p:grpSpPr>
        <a:xfrm>
          <a:off x="0" y="0"/>
          <a:ext cx="0" cy="0"/>
          <a:chOff x="0" y="0"/>
          <a:chExt cx="0" cy="0"/>
        </a:xfrm>
      </p:grpSpPr>
      <p:sp>
        <p:nvSpPr>
          <p:cNvPr id="2795" name="Google Shape;2795;p378"/>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6" name="Google Shape;2796;p37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797" name="Google Shape;2797;p378"/>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798" name="Google Shape;2798;p378"/>
          <p:cNvSpPr txBox="1"/>
          <p:nvPr>
            <p:ph idx="2"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799" name="Google Shape;2799;p37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79" name="Shape 179"/>
        <p:cNvGrpSpPr/>
        <p:nvPr/>
      </p:nvGrpSpPr>
      <p:grpSpPr>
        <a:xfrm>
          <a:off x="0" y="0"/>
          <a:ext cx="0" cy="0"/>
          <a:chOff x="0" y="0"/>
          <a:chExt cx="0" cy="0"/>
        </a:xfrm>
      </p:grpSpPr>
      <p:sp>
        <p:nvSpPr>
          <p:cNvPr id="180" name="Google Shape;180;p39"/>
          <p:cNvSpPr txBox="1"/>
          <p:nvPr>
            <p:ph type="ctrTitle"/>
          </p:nvPr>
        </p:nvSpPr>
        <p:spPr>
          <a:xfrm>
            <a:off x="761990"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81" name="Google Shape;181;p39"/>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82" name="Google Shape;182;p39"/>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183" name="Google Shape;183;p39"/>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84" name="Google Shape;184;p39"/>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85" name="Google Shape;185;p3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86" name="Google Shape;186;p39"/>
          <p:cNvPicPr preferRelativeResize="0"/>
          <p:nvPr/>
        </p:nvPicPr>
        <p:blipFill>
          <a:blip r:embed="rId3">
            <a:alphaModFix/>
          </a:blip>
          <a:stretch>
            <a:fillRect/>
          </a:stretch>
        </p:blipFill>
        <p:spPr>
          <a:xfrm>
            <a:off x="6539594" y="608125"/>
            <a:ext cx="5650993" cy="5641729"/>
          </a:xfrm>
          <a:prstGeom prst="rect">
            <a:avLst/>
          </a:prstGeom>
          <a:noFill/>
          <a:ln>
            <a:noFill/>
          </a:ln>
        </p:spPr>
      </p:pic>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2800" name="Shape 2800"/>
        <p:cNvGrpSpPr/>
        <p:nvPr/>
      </p:nvGrpSpPr>
      <p:grpSpPr>
        <a:xfrm>
          <a:off x="0" y="0"/>
          <a:ext cx="0" cy="0"/>
          <a:chOff x="0" y="0"/>
          <a:chExt cx="0" cy="0"/>
        </a:xfrm>
      </p:grpSpPr>
      <p:sp>
        <p:nvSpPr>
          <p:cNvPr id="2801" name="Google Shape;2801;p379"/>
          <p:cNvSpPr/>
          <p:nvPr/>
        </p:nvSpPr>
        <p:spPr>
          <a:xfrm>
            <a:off x="6163100" y="4147599"/>
            <a:ext cx="5415900" cy="21057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2" name="Google Shape;2802;p379"/>
          <p:cNvSpPr/>
          <p:nvPr/>
        </p:nvSpPr>
        <p:spPr>
          <a:xfrm>
            <a:off x="609600" y="4147599"/>
            <a:ext cx="5415900" cy="21057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3" name="Google Shape;2803;p379"/>
          <p:cNvSpPr/>
          <p:nvPr/>
        </p:nvSpPr>
        <p:spPr>
          <a:xfrm>
            <a:off x="6163100" y="1825633"/>
            <a:ext cx="5415900" cy="21057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4" name="Google Shape;2804;p379"/>
          <p:cNvSpPr/>
          <p:nvPr/>
        </p:nvSpPr>
        <p:spPr>
          <a:xfrm>
            <a:off x="609600" y="1825633"/>
            <a:ext cx="5415900" cy="21057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5" name="Google Shape;2805;p379"/>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806" name="Google Shape;2806;p379"/>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807" name="Google Shape;2807;p379"/>
          <p:cNvSpPr txBox="1"/>
          <p:nvPr>
            <p:ph idx="2" type="subTitle"/>
          </p:nvPr>
        </p:nvSpPr>
        <p:spPr>
          <a:xfrm>
            <a:off x="764900" y="1988833"/>
            <a:ext cx="5112000"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2808" name="Google Shape;2808;p379"/>
          <p:cNvSpPr txBox="1"/>
          <p:nvPr>
            <p:ph idx="3" type="subTitle"/>
          </p:nvPr>
        </p:nvSpPr>
        <p:spPr>
          <a:xfrm>
            <a:off x="6315100" y="1988833"/>
            <a:ext cx="5112000"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2809" name="Google Shape;2809;p379"/>
          <p:cNvSpPr txBox="1"/>
          <p:nvPr>
            <p:ph idx="4" type="subTitle"/>
          </p:nvPr>
        </p:nvSpPr>
        <p:spPr>
          <a:xfrm>
            <a:off x="764900" y="4302068"/>
            <a:ext cx="5112000"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2810" name="Google Shape;2810;p379"/>
          <p:cNvSpPr txBox="1"/>
          <p:nvPr>
            <p:ph idx="5" type="subTitle"/>
          </p:nvPr>
        </p:nvSpPr>
        <p:spPr>
          <a:xfrm>
            <a:off x="6315100" y="4302068"/>
            <a:ext cx="5112000"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2811" name="Google Shape;2811;p37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2812" name="Shape 2812"/>
        <p:cNvGrpSpPr/>
        <p:nvPr/>
      </p:nvGrpSpPr>
      <p:grpSpPr>
        <a:xfrm>
          <a:off x="0" y="0"/>
          <a:ext cx="0" cy="0"/>
          <a:chOff x="0" y="0"/>
          <a:chExt cx="0" cy="0"/>
        </a:xfrm>
      </p:grpSpPr>
      <p:sp>
        <p:nvSpPr>
          <p:cNvPr id="2813" name="Google Shape;2813;p380"/>
          <p:cNvSpPr txBox="1"/>
          <p:nvPr>
            <p:ph type="title"/>
          </p:nvPr>
        </p:nvSpPr>
        <p:spPr>
          <a:xfrm>
            <a:off x="1676395" y="535625"/>
            <a:ext cx="88392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814" name="Google Shape;2814;p38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2815" name="Shape 2815"/>
        <p:cNvGrpSpPr/>
        <p:nvPr/>
      </p:nvGrpSpPr>
      <p:grpSpPr>
        <a:xfrm>
          <a:off x="0" y="0"/>
          <a:ext cx="0" cy="0"/>
          <a:chOff x="0" y="0"/>
          <a:chExt cx="0" cy="0"/>
        </a:xfrm>
      </p:grpSpPr>
      <p:sp>
        <p:nvSpPr>
          <p:cNvPr id="2816" name="Google Shape;2816;p381"/>
          <p:cNvSpPr txBox="1"/>
          <p:nvPr>
            <p:ph type="title"/>
          </p:nvPr>
        </p:nvSpPr>
        <p:spPr>
          <a:xfrm>
            <a:off x="1676395" y="535625"/>
            <a:ext cx="88392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817" name="Google Shape;2817;p38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rgbClr val="FF3621"/>
        </a:solidFill>
      </p:bgPr>
    </p:bg>
    <p:spTree>
      <p:nvGrpSpPr>
        <p:cNvPr id="2818" name="Shape 2818"/>
        <p:cNvGrpSpPr/>
        <p:nvPr/>
      </p:nvGrpSpPr>
      <p:grpSpPr>
        <a:xfrm>
          <a:off x="0" y="0"/>
          <a:ext cx="0" cy="0"/>
          <a:chOff x="0" y="0"/>
          <a:chExt cx="0" cy="0"/>
        </a:xfrm>
      </p:grpSpPr>
      <p:sp>
        <p:nvSpPr>
          <p:cNvPr id="2819" name="Google Shape;2819;p382"/>
          <p:cNvSpPr txBox="1"/>
          <p:nvPr>
            <p:ph type="title"/>
          </p:nvPr>
        </p:nvSpPr>
        <p:spPr>
          <a:xfrm>
            <a:off x="1676395" y="535625"/>
            <a:ext cx="8839200" cy="5712900"/>
          </a:xfrm>
          <a:prstGeom prst="rect">
            <a:avLst/>
          </a:prstGeom>
          <a:noFill/>
          <a:ln>
            <a:noFill/>
          </a:ln>
          <a:effectLst>
            <a:outerShdw blurRad="28575" rotWithShape="0" algn="bl">
              <a:schemeClr val="accent1">
                <a:alpha val="24710"/>
              </a:schemeClr>
            </a:outerShdw>
          </a:effectLst>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820" name="Google Shape;2820;p38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821" name="Google Shape;2821;p382"/>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DM Sans"/>
                <a:ea typeface="DM Sans"/>
                <a:cs typeface="DM Sans"/>
                <a:sym typeface="DM Sans"/>
              </a:rPr>
              <a:t>©2022 Databricks Inc. — All rights reserved</a:t>
            </a:r>
            <a:endParaRPr b="0" i="0" sz="11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2822" name="Shape 2822"/>
        <p:cNvGrpSpPr/>
        <p:nvPr/>
      </p:nvGrpSpPr>
      <p:grpSpPr>
        <a:xfrm>
          <a:off x="0" y="0"/>
          <a:ext cx="0" cy="0"/>
          <a:chOff x="0" y="0"/>
          <a:chExt cx="0" cy="0"/>
        </a:xfrm>
      </p:grpSpPr>
      <p:sp>
        <p:nvSpPr>
          <p:cNvPr id="2823" name="Google Shape;2823;p383"/>
          <p:cNvSpPr txBox="1"/>
          <p:nvPr>
            <p:ph type="title"/>
          </p:nvPr>
        </p:nvSpPr>
        <p:spPr>
          <a:xfrm>
            <a:off x="1676395" y="535625"/>
            <a:ext cx="8839200" cy="5712900"/>
          </a:xfrm>
          <a:prstGeom prst="rect">
            <a:avLst/>
          </a:prstGeom>
          <a:noFill/>
          <a:ln>
            <a:noFill/>
          </a:ln>
          <a:effectLst>
            <a:outerShdw blurRad="28575" rotWithShape="0" algn="bl">
              <a:srgbClr val="000000">
                <a:alpha val="24710"/>
              </a:srgbClr>
            </a:outerShdw>
          </a:effectLst>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824" name="Google Shape;2824;p38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825" name="Google Shape;2825;p383"/>
          <p:cNvPicPr preferRelativeResize="0"/>
          <p:nvPr/>
        </p:nvPicPr>
        <p:blipFill rotWithShape="1">
          <a:blip r:embed="rId2">
            <a:alphaModFix/>
          </a:blip>
          <a:srcRect b="0" l="0" r="0" t="0"/>
          <a:stretch/>
        </p:blipFill>
        <p:spPr>
          <a:xfrm>
            <a:off x="10669156" y="6474097"/>
            <a:ext cx="188373" cy="188373"/>
          </a:xfrm>
          <a:prstGeom prst="rect">
            <a:avLst/>
          </a:prstGeom>
          <a:noFill/>
          <a:ln>
            <a:noFill/>
          </a:ln>
        </p:spPr>
      </p:pic>
      <p:sp>
        <p:nvSpPr>
          <p:cNvPr id="2826" name="Google Shape;2826;p383"/>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DM Sans"/>
                <a:ea typeface="DM Sans"/>
                <a:cs typeface="DM Sans"/>
                <a:sym typeface="DM Sans"/>
              </a:rPr>
              <a:t>©2022 Databricks Inc. — All rights reserved</a:t>
            </a:r>
            <a:endParaRPr b="0" i="0" sz="11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2827" name="Shape 2827"/>
        <p:cNvGrpSpPr/>
        <p:nvPr/>
      </p:nvGrpSpPr>
      <p:grpSpPr>
        <a:xfrm>
          <a:off x="0" y="0"/>
          <a:ext cx="0" cy="0"/>
          <a:chOff x="0" y="0"/>
          <a:chExt cx="0" cy="0"/>
        </a:xfrm>
      </p:grpSpPr>
      <p:sp>
        <p:nvSpPr>
          <p:cNvPr id="2828" name="Google Shape;2828;p38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829" name="Google Shape;2829;p384"/>
          <p:cNvSpPr/>
          <p:nvPr/>
        </p:nvSpPr>
        <p:spPr>
          <a:xfrm>
            <a:off x="112282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0" name="Google Shape;2830;p38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831" name="Google Shape;2831;p384"/>
          <p:cNvSpPr/>
          <p:nvPr/>
        </p:nvSpPr>
        <p:spPr>
          <a:xfrm>
            <a:off x="10207767" y="0"/>
            <a:ext cx="1989600" cy="1989600"/>
          </a:xfrm>
          <a:prstGeom prst="ellips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2" name="Google Shape;2832;p384"/>
          <p:cNvSpPr/>
          <p:nvPr/>
        </p:nvSpPr>
        <p:spPr>
          <a:xfrm rot="10800000">
            <a:off x="10207767"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3" name="Google Shape;2833;p384"/>
          <p:cNvSpPr/>
          <p:nvPr/>
        </p:nvSpPr>
        <p:spPr>
          <a:xfrm>
            <a:off x="11228267" y="3283200"/>
            <a:ext cx="975600" cy="975600"/>
          </a:xfrm>
          <a:prstGeom prst="rect">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4" name="Google Shape;2834;p384"/>
          <p:cNvSpPr/>
          <p:nvPr/>
        </p:nvSpPr>
        <p:spPr>
          <a:xfrm rot="-5400000">
            <a:off x="11219767"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5" name="Google Shape;2835;p384"/>
          <p:cNvSpPr/>
          <p:nvPr/>
        </p:nvSpPr>
        <p:spPr>
          <a:xfrm>
            <a:off x="8241900"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6" name="Google Shape;2836;p384"/>
          <p:cNvSpPr/>
          <p:nvPr/>
        </p:nvSpPr>
        <p:spPr>
          <a:xfrm>
            <a:off x="8871100" y="5767200"/>
            <a:ext cx="481200" cy="481200"/>
          </a:xfrm>
          <a:prstGeom prst="ellipse">
            <a:avLst/>
          </a:prstGeom>
          <a:solidFill>
            <a:srgbClr val="FF695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7" name="Google Shape;2837;p384"/>
          <p:cNvSpPr/>
          <p:nvPr/>
        </p:nvSpPr>
        <p:spPr>
          <a:xfrm>
            <a:off x="9971233"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838" name="Shape 2838"/>
        <p:cNvGrpSpPr/>
        <p:nvPr/>
      </p:nvGrpSpPr>
      <p:grpSpPr>
        <a:xfrm>
          <a:off x="0" y="0"/>
          <a:ext cx="0" cy="0"/>
          <a:chOff x="0" y="0"/>
          <a:chExt cx="0" cy="0"/>
        </a:xfrm>
      </p:grpSpPr>
      <p:sp>
        <p:nvSpPr>
          <p:cNvPr id="2839" name="Google Shape;2839;p38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840" name="Google Shape;2840;p385"/>
          <p:cNvSpPr/>
          <p:nvPr/>
        </p:nvSpPr>
        <p:spPr>
          <a:xfrm>
            <a:off x="102526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1" name="Google Shape;2841;p38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842" name="Google Shape;2842;p385"/>
          <p:cNvSpPr/>
          <p:nvPr/>
        </p:nvSpPr>
        <p:spPr>
          <a:xfrm>
            <a:off x="10207767"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3" name="Google Shape;2843;p385"/>
          <p:cNvSpPr/>
          <p:nvPr/>
        </p:nvSpPr>
        <p:spPr>
          <a:xfrm rot="-5400000">
            <a:off x="10207767"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4" name="Google Shape;2844;p385"/>
          <p:cNvSpPr/>
          <p:nvPr/>
        </p:nvSpPr>
        <p:spPr>
          <a:xfrm>
            <a:off x="11228267"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5" name="Google Shape;2845;p385"/>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6" name="Google Shape;2846;p385"/>
          <p:cNvSpPr/>
          <p:nvPr/>
        </p:nvSpPr>
        <p:spPr>
          <a:xfrm>
            <a:off x="9726567" y="5767200"/>
            <a:ext cx="481200" cy="481200"/>
          </a:xfrm>
          <a:prstGeom prst="rect">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7" name="Google Shape;2847;p385"/>
          <p:cNvSpPr/>
          <p:nvPr/>
        </p:nvSpPr>
        <p:spPr>
          <a:xfrm>
            <a:off x="8871100" y="494400"/>
            <a:ext cx="481200" cy="481200"/>
          </a:xfrm>
          <a:prstGeom prst="ellipse">
            <a:avLst/>
          </a:prstGeom>
          <a:solidFill>
            <a:srgbClr val="FF9E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8" name="Google Shape;2848;p385"/>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849" name="Shape 2849"/>
        <p:cNvGrpSpPr/>
        <p:nvPr/>
      </p:nvGrpSpPr>
      <p:grpSpPr>
        <a:xfrm>
          <a:off x="0" y="0"/>
          <a:ext cx="0" cy="0"/>
          <a:chOff x="0" y="0"/>
          <a:chExt cx="0" cy="0"/>
        </a:xfrm>
      </p:grpSpPr>
      <p:sp>
        <p:nvSpPr>
          <p:cNvPr id="2850" name="Google Shape;2850;p38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851" name="Google Shape;2851;p386"/>
          <p:cNvSpPr/>
          <p:nvPr/>
        </p:nvSpPr>
        <p:spPr>
          <a:xfrm>
            <a:off x="10222833"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2" name="Google Shape;2852;p386"/>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3" name="Google Shape;2853;p38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854" name="Google Shape;2854;p386"/>
          <p:cNvSpPr/>
          <p:nvPr/>
        </p:nvSpPr>
        <p:spPr>
          <a:xfrm rot="10800000">
            <a:off x="10205084"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5" name="Google Shape;2855;p386"/>
          <p:cNvSpPr/>
          <p:nvPr/>
        </p:nvSpPr>
        <p:spPr>
          <a:xfrm rot="-5400000">
            <a:off x="10207767"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6" name="Google Shape;2856;p386"/>
          <p:cNvSpPr/>
          <p:nvPr/>
        </p:nvSpPr>
        <p:spPr>
          <a:xfrm rot="-5400000">
            <a:off x="8289639"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2857" name="Google Shape;2857;p386"/>
          <p:cNvSpPr/>
          <p:nvPr/>
        </p:nvSpPr>
        <p:spPr>
          <a:xfrm>
            <a:off x="11718481" y="5767200"/>
            <a:ext cx="481200" cy="481200"/>
          </a:xfrm>
          <a:prstGeom prst="rect">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8" name="Google Shape;2858;p386"/>
          <p:cNvSpPr/>
          <p:nvPr/>
        </p:nvSpPr>
        <p:spPr>
          <a:xfrm>
            <a:off x="9726567" y="535633"/>
            <a:ext cx="481200" cy="481200"/>
          </a:xfrm>
          <a:prstGeom prst="ellips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9" name="Google Shape;2859;p386"/>
          <p:cNvSpPr/>
          <p:nvPr/>
        </p:nvSpPr>
        <p:spPr>
          <a:xfrm rot="10800000">
            <a:off x="10205084"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0" name="Google Shape;2860;p386"/>
          <p:cNvSpPr/>
          <p:nvPr/>
        </p:nvSpPr>
        <p:spPr>
          <a:xfrm rot="-5400000">
            <a:off x="10205084"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2861" name="Google Shape;2861;p386"/>
          <p:cNvCxnSpPr/>
          <p:nvPr/>
        </p:nvCxnSpPr>
        <p:spPr>
          <a:xfrm>
            <a:off x="113749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862" name="Google Shape;2862;p386"/>
          <p:cNvCxnSpPr/>
          <p:nvPr/>
        </p:nvCxnSpPr>
        <p:spPr>
          <a:xfrm>
            <a:off x="11540867"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863" name="Google Shape;2863;p386"/>
          <p:cNvCxnSpPr/>
          <p:nvPr/>
        </p:nvCxnSpPr>
        <p:spPr>
          <a:xfrm>
            <a:off x="11706800"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864" name="Google Shape;2864;p386"/>
          <p:cNvCxnSpPr/>
          <p:nvPr/>
        </p:nvCxnSpPr>
        <p:spPr>
          <a:xfrm>
            <a:off x="11872733"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2865" name="Google Shape;2865;p386"/>
          <p:cNvCxnSpPr/>
          <p:nvPr/>
        </p:nvCxnSpPr>
        <p:spPr>
          <a:xfrm>
            <a:off x="12038667"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866" name="Shape 2866"/>
        <p:cNvGrpSpPr/>
        <p:nvPr/>
      </p:nvGrpSpPr>
      <p:grpSpPr>
        <a:xfrm>
          <a:off x="0" y="0"/>
          <a:ext cx="0" cy="0"/>
          <a:chOff x="0" y="0"/>
          <a:chExt cx="0" cy="0"/>
        </a:xfrm>
      </p:grpSpPr>
      <p:sp>
        <p:nvSpPr>
          <p:cNvPr id="2867" name="Google Shape;2867;p38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868" name="Google Shape;2868;p387"/>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9" name="Google Shape;2869;p387"/>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870" name="Google Shape;2870;p387"/>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1" name="Google Shape;2871;p387"/>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2" name="Google Shape;2872;p387"/>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3" name="Google Shape;2873;p387"/>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2874" name="Google Shape;2874;p387"/>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5" name="Google Shape;2875;p387"/>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6" name="Google Shape;2876;p387"/>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rgbClr val="FF3621"/>
        </a:solidFill>
      </p:bgPr>
    </p:bg>
    <p:spTree>
      <p:nvGrpSpPr>
        <p:cNvPr id="2877" name="Shape 2877"/>
        <p:cNvGrpSpPr/>
        <p:nvPr/>
      </p:nvGrpSpPr>
      <p:grpSpPr>
        <a:xfrm>
          <a:off x="0" y="0"/>
          <a:ext cx="0" cy="0"/>
          <a:chOff x="0" y="0"/>
          <a:chExt cx="0" cy="0"/>
        </a:xfrm>
      </p:grpSpPr>
      <p:sp>
        <p:nvSpPr>
          <p:cNvPr id="2878" name="Google Shape;2878;p388"/>
          <p:cNvSpPr txBox="1"/>
          <p:nvPr>
            <p:ph type="title"/>
          </p:nvPr>
        </p:nvSpPr>
        <p:spPr>
          <a:xfrm>
            <a:off x="749433" y="535633"/>
            <a:ext cx="8880300" cy="5712900"/>
          </a:xfrm>
          <a:prstGeom prst="rect">
            <a:avLst/>
          </a:prstGeom>
          <a:noFill/>
          <a:ln>
            <a:noFill/>
          </a:ln>
          <a:effectLst>
            <a:outerShdw blurRad="28575" rotWithShape="0" algn="bl">
              <a:srgbClr val="000000">
                <a:alpha val="24710"/>
              </a:srgbClr>
            </a:outerShdw>
          </a:effectLst>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879" name="Google Shape;2879;p388"/>
          <p:cNvSpPr/>
          <p:nvPr/>
        </p:nvSpPr>
        <p:spPr>
          <a:xfrm>
            <a:off x="102526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0" name="Google Shape;2880;p388"/>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881" name="Google Shape;2881;p388"/>
          <p:cNvSpPr/>
          <p:nvPr/>
        </p:nvSpPr>
        <p:spPr>
          <a:xfrm>
            <a:off x="10207767"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2" name="Google Shape;2882;p388"/>
          <p:cNvSpPr/>
          <p:nvPr/>
        </p:nvSpPr>
        <p:spPr>
          <a:xfrm rot="-5400000">
            <a:off x="10207767" y="0"/>
            <a:ext cx="1989600" cy="1989600"/>
          </a:xfrm>
          <a:prstGeom prst="rtTriangle">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3" name="Google Shape;2883;p388"/>
          <p:cNvSpPr/>
          <p:nvPr/>
        </p:nvSpPr>
        <p:spPr>
          <a:xfrm>
            <a:off x="11228267"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4" name="Google Shape;2884;p388"/>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5" name="Google Shape;2885;p388"/>
          <p:cNvSpPr/>
          <p:nvPr/>
        </p:nvSpPr>
        <p:spPr>
          <a:xfrm>
            <a:off x="9726567"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6" name="Google Shape;2886;p388"/>
          <p:cNvSpPr/>
          <p:nvPr/>
        </p:nvSpPr>
        <p:spPr>
          <a:xfrm>
            <a:off x="8871100"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7" name="Google Shape;2887;p388"/>
          <p:cNvSpPr/>
          <p:nvPr/>
        </p:nvSpPr>
        <p:spPr>
          <a:xfrm>
            <a:off x="10202400" y="4258800"/>
            <a:ext cx="1989600" cy="1989600"/>
          </a:xfrm>
          <a:prstGeom prst="arc">
            <a:avLst>
              <a:gd fmla="val 16200000" name="adj1"/>
              <a:gd fmla="val 0" name="adj2"/>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8" name="Google Shape;2888;p388"/>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DM Sans"/>
                <a:ea typeface="DM Sans"/>
                <a:cs typeface="DM Sans"/>
                <a:sym typeface="DM Sans"/>
              </a:rPr>
              <a:t>©2022 Databricks Inc. — All rights reserved</a:t>
            </a:r>
            <a:endParaRPr b="0" i="0" sz="11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87" name="Shape 187"/>
        <p:cNvGrpSpPr/>
        <p:nvPr/>
      </p:nvGrpSpPr>
      <p:grpSpPr>
        <a:xfrm>
          <a:off x="0" y="0"/>
          <a:ext cx="0" cy="0"/>
          <a:chOff x="0" y="0"/>
          <a:chExt cx="0" cy="0"/>
        </a:xfrm>
      </p:grpSpPr>
      <p:sp>
        <p:nvSpPr>
          <p:cNvPr id="188" name="Google Shape;188;p40"/>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89" name="Google Shape;189;p40"/>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90" name="Google Shape;190;p40"/>
          <p:cNvPicPr preferRelativeResize="0"/>
          <p:nvPr/>
        </p:nvPicPr>
        <p:blipFill>
          <a:blip r:embed="rId2">
            <a:alphaModFix/>
          </a:blip>
          <a:stretch>
            <a:fillRect/>
          </a:stretch>
        </p:blipFill>
        <p:spPr>
          <a:xfrm>
            <a:off x="762000" y="609606"/>
            <a:ext cx="2558261" cy="406974"/>
          </a:xfrm>
          <a:prstGeom prst="rect">
            <a:avLst/>
          </a:prstGeom>
          <a:noFill/>
          <a:ln>
            <a:noFill/>
          </a:ln>
        </p:spPr>
      </p:pic>
      <p:cxnSp>
        <p:nvCxnSpPr>
          <p:cNvPr id="191" name="Google Shape;191;p40"/>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92" name="Google Shape;192;p40"/>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93" name="Google Shape;193;p40"/>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94" name="Google Shape;194;p40"/>
          <p:cNvPicPr preferRelativeResize="0"/>
          <p:nvPr/>
        </p:nvPicPr>
        <p:blipFill>
          <a:blip r:embed="rId3">
            <a:alphaModFix/>
          </a:blip>
          <a:stretch>
            <a:fillRect/>
          </a:stretch>
        </p:blipFill>
        <p:spPr>
          <a:xfrm>
            <a:off x="6539595" y="608138"/>
            <a:ext cx="5650993" cy="5641729"/>
          </a:xfrm>
          <a:prstGeom prst="rect">
            <a:avLst/>
          </a:prstGeom>
          <a:noFill/>
          <a:ln>
            <a:noFill/>
          </a:ln>
        </p:spPr>
      </p:pic>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889" name="Shape 2889"/>
        <p:cNvGrpSpPr/>
        <p:nvPr/>
      </p:nvGrpSpPr>
      <p:grpSpPr>
        <a:xfrm>
          <a:off x="0" y="0"/>
          <a:ext cx="0" cy="0"/>
          <a:chOff x="0" y="0"/>
          <a:chExt cx="0" cy="0"/>
        </a:xfrm>
      </p:grpSpPr>
      <p:sp>
        <p:nvSpPr>
          <p:cNvPr id="2890" name="Google Shape;2890;p38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891" name="Google Shape;2891;p389"/>
          <p:cNvSpPr/>
          <p:nvPr/>
        </p:nvSpPr>
        <p:spPr>
          <a:xfrm>
            <a:off x="10222833" y="19896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2" name="Google Shape;2892;p389"/>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3" name="Google Shape;2893;p38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894" name="Google Shape;2894;p389"/>
          <p:cNvSpPr/>
          <p:nvPr/>
        </p:nvSpPr>
        <p:spPr>
          <a:xfrm rot="10800000">
            <a:off x="10205084"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5" name="Google Shape;2895;p389"/>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6" name="Google Shape;2896;p389"/>
          <p:cNvSpPr/>
          <p:nvPr/>
        </p:nvSpPr>
        <p:spPr>
          <a:xfrm rot="-5400000">
            <a:off x="8289639" y="33"/>
            <a:ext cx="480300" cy="480300"/>
          </a:xfrm>
          <a:prstGeom prst="rtTriangle">
            <a:avLst/>
          </a:prstGeom>
          <a:solidFill>
            <a:srgbClr val="BD2B2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2897" name="Google Shape;2897;p389"/>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8" name="Google Shape;2898;p389"/>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9" name="Google Shape;2899;p389"/>
          <p:cNvSpPr/>
          <p:nvPr/>
        </p:nvSpPr>
        <p:spPr>
          <a:xfrm rot="10800000">
            <a:off x="10205084"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0" name="Google Shape;2900;p389"/>
          <p:cNvSpPr/>
          <p:nvPr/>
        </p:nvSpPr>
        <p:spPr>
          <a:xfrm rot="-5400000">
            <a:off x="10205084"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901" name="Shape 2901"/>
        <p:cNvGrpSpPr/>
        <p:nvPr/>
      </p:nvGrpSpPr>
      <p:grpSpPr>
        <a:xfrm>
          <a:off x="0" y="0"/>
          <a:ext cx="0" cy="0"/>
          <a:chOff x="0" y="0"/>
          <a:chExt cx="0" cy="0"/>
        </a:xfrm>
      </p:grpSpPr>
      <p:pic>
        <p:nvPicPr>
          <p:cNvPr id="2902" name="Google Shape;2902;p390"/>
          <p:cNvPicPr preferRelativeResize="0"/>
          <p:nvPr/>
        </p:nvPicPr>
        <p:blipFill rotWithShape="1">
          <a:blip r:embed="rId2">
            <a:alphaModFix/>
          </a:blip>
          <a:srcRect b="0" l="0" r="0" t="0"/>
          <a:stretch/>
        </p:blipFill>
        <p:spPr>
          <a:xfrm>
            <a:off x="3021967" y="2819733"/>
            <a:ext cx="6145024" cy="974022"/>
          </a:xfrm>
          <a:prstGeom prst="rect">
            <a:avLst/>
          </a:prstGeom>
          <a:noFill/>
          <a:ln>
            <a:noFill/>
          </a:ln>
        </p:spPr>
      </p:pic>
      <p:sp>
        <p:nvSpPr>
          <p:cNvPr id="2903" name="Google Shape;2903;p39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904" name="Shape 2904"/>
        <p:cNvGrpSpPr/>
        <p:nvPr/>
      </p:nvGrpSpPr>
      <p:grpSpPr>
        <a:xfrm>
          <a:off x="0" y="0"/>
          <a:ext cx="0" cy="0"/>
          <a:chOff x="0" y="0"/>
          <a:chExt cx="0" cy="0"/>
        </a:xfrm>
      </p:grpSpPr>
      <p:pic>
        <p:nvPicPr>
          <p:cNvPr id="2905" name="Google Shape;2905;p391"/>
          <p:cNvPicPr preferRelativeResize="0"/>
          <p:nvPr/>
        </p:nvPicPr>
        <p:blipFill rotWithShape="1">
          <a:blip r:embed="rId2">
            <a:alphaModFix/>
          </a:blip>
          <a:srcRect b="0" l="0" r="0" t="0"/>
          <a:stretch/>
        </p:blipFill>
        <p:spPr>
          <a:xfrm>
            <a:off x="3021951" y="2819748"/>
            <a:ext cx="6145026" cy="977544"/>
          </a:xfrm>
          <a:prstGeom prst="rect">
            <a:avLst/>
          </a:prstGeom>
          <a:noFill/>
          <a:ln>
            <a:noFill/>
          </a:ln>
        </p:spPr>
      </p:pic>
      <p:sp>
        <p:nvSpPr>
          <p:cNvPr id="2906" name="Google Shape;2906;p39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1">
  <p:cSld name="OBJECT_2_1_1_2_1_1_1_2_1">
    <p:spTree>
      <p:nvGrpSpPr>
        <p:cNvPr id="2907" name="Shape 2907"/>
        <p:cNvGrpSpPr/>
        <p:nvPr/>
      </p:nvGrpSpPr>
      <p:grpSpPr>
        <a:xfrm>
          <a:off x="0" y="0"/>
          <a:ext cx="0" cy="0"/>
          <a:chOff x="0" y="0"/>
          <a:chExt cx="0" cy="0"/>
        </a:xfrm>
      </p:grpSpPr>
      <p:sp>
        <p:nvSpPr>
          <p:cNvPr id="2908" name="Google Shape;2908;p392"/>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909" name="Google Shape;2909;p392"/>
          <p:cNvPicPr preferRelativeResize="0"/>
          <p:nvPr/>
        </p:nvPicPr>
        <p:blipFill rotWithShape="1">
          <a:blip r:embed="rId2">
            <a:alphaModFix/>
          </a:blip>
          <a:srcRect b="0" l="0" r="0" t="0"/>
          <a:stretch/>
        </p:blipFill>
        <p:spPr>
          <a:xfrm>
            <a:off x="3111253" y="2495925"/>
            <a:ext cx="5966509" cy="1652211"/>
          </a:xfrm>
          <a:prstGeom prst="rect">
            <a:avLst/>
          </a:prstGeom>
          <a:noFill/>
          <a:ln>
            <a:noFill/>
          </a:ln>
        </p:spPr>
      </p:pic>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1">
  <p:cSld name="OBJECT_2_1_1_2_1_1_1_1_2_1">
    <p:bg>
      <p:bgPr>
        <a:solidFill>
          <a:schemeClr val="dk1"/>
        </a:solidFill>
      </p:bgPr>
    </p:bg>
    <p:spTree>
      <p:nvGrpSpPr>
        <p:cNvPr id="2910" name="Shape 2910"/>
        <p:cNvGrpSpPr/>
        <p:nvPr/>
      </p:nvGrpSpPr>
      <p:grpSpPr>
        <a:xfrm>
          <a:off x="0" y="0"/>
          <a:ext cx="0" cy="0"/>
          <a:chOff x="0" y="0"/>
          <a:chExt cx="0" cy="0"/>
        </a:xfrm>
      </p:grpSpPr>
      <p:sp>
        <p:nvSpPr>
          <p:cNvPr id="2911" name="Google Shape;2911;p39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2912" name="Google Shape;2912;p393"/>
          <p:cNvPicPr preferRelativeResize="0"/>
          <p:nvPr/>
        </p:nvPicPr>
        <p:blipFill rotWithShape="1">
          <a:blip r:embed="rId2">
            <a:alphaModFix/>
          </a:blip>
          <a:srcRect b="0" l="0" r="0" t="0"/>
          <a:stretch/>
        </p:blipFill>
        <p:spPr>
          <a:xfrm>
            <a:off x="3111253" y="2495925"/>
            <a:ext cx="5966509" cy="1652211"/>
          </a:xfrm>
          <a:prstGeom prst="rect">
            <a:avLst/>
          </a:prstGeom>
          <a:noFill/>
          <a:ln>
            <a:noFill/>
          </a:ln>
        </p:spPr>
      </p:pic>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2913" name="Shape 2913"/>
        <p:cNvGrpSpPr/>
        <p:nvPr/>
      </p:nvGrpSpPr>
      <p:grpSpPr>
        <a:xfrm>
          <a:off x="0" y="0"/>
          <a:ext cx="0" cy="0"/>
          <a:chOff x="0" y="0"/>
          <a:chExt cx="0" cy="0"/>
        </a:xfrm>
      </p:grpSpPr>
      <p:sp>
        <p:nvSpPr>
          <p:cNvPr id="2914" name="Google Shape;2914;p39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915" name="Google Shape;2915;p394"/>
          <p:cNvSpPr txBox="1"/>
          <p:nvPr>
            <p:ph idx="1"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916" name="Google Shape;2916;p39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917" name="Google Shape;2917;p394"/>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1_9 Content B - 2 Column">
    <p:spTree>
      <p:nvGrpSpPr>
        <p:cNvPr id="2918" name="Shape 2918"/>
        <p:cNvGrpSpPr/>
        <p:nvPr/>
      </p:nvGrpSpPr>
      <p:grpSpPr>
        <a:xfrm>
          <a:off x="0" y="0"/>
          <a:ext cx="0" cy="0"/>
          <a:chOff x="0" y="0"/>
          <a:chExt cx="0" cy="0"/>
        </a:xfrm>
      </p:grpSpPr>
      <p:sp>
        <p:nvSpPr>
          <p:cNvPr id="2919" name="Google Shape;2919;p39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cxnSp>
        <p:nvCxnSpPr>
          <p:cNvPr id="2920" name="Google Shape;2920;p395"/>
          <p:cNvCxnSpPr/>
          <p:nvPr/>
        </p:nvCxnSpPr>
        <p:spPr>
          <a:xfrm>
            <a:off x="6100147"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921" name="Google Shape;2921;p395"/>
          <p:cNvSpPr txBox="1"/>
          <p:nvPr>
            <p:ph idx="1" type="body"/>
          </p:nvPr>
        </p:nvSpPr>
        <p:spPr>
          <a:xfrm>
            <a:off x="762008"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922" name="Google Shape;2922;p395"/>
          <p:cNvSpPr txBox="1"/>
          <p:nvPr>
            <p:ph idx="2" type="body"/>
          </p:nvPr>
        </p:nvSpPr>
        <p:spPr>
          <a:xfrm>
            <a:off x="6918271"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923" name="Google Shape;2923;p395"/>
          <p:cNvSpPr txBox="1"/>
          <p:nvPr>
            <p:ph idx="3" type="subTitle"/>
          </p:nvPr>
        </p:nvSpPr>
        <p:spPr>
          <a:xfrm>
            <a:off x="796021" y="1970333"/>
            <a:ext cx="44856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924" name="Google Shape;2924;p395"/>
          <p:cNvSpPr txBox="1"/>
          <p:nvPr>
            <p:ph idx="4" type="subTitle"/>
          </p:nvPr>
        </p:nvSpPr>
        <p:spPr>
          <a:xfrm>
            <a:off x="6935371" y="1970333"/>
            <a:ext cx="44859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925" name="Google Shape;2925;p39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926" name="Google Shape;2926;p395"/>
          <p:cNvSpPr txBox="1"/>
          <p:nvPr>
            <p:ph idx="5"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_10 Content B - 2 Column w/ Icon Spot">
    <p:spTree>
      <p:nvGrpSpPr>
        <p:cNvPr id="2927" name="Shape 2927"/>
        <p:cNvGrpSpPr/>
        <p:nvPr/>
      </p:nvGrpSpPr>
      <p:grpSpPr>
        <a:xfrm>
          <a:off x="0" y="0"/>
          <a:ext cx="0" cy="0"/>
          <a:chOff x="0" y="0"/>
          <a:chExt cx="0" cy="0"/>
        </a:xfrm>
      </p:grpSpPr>
      <p:sp>
        <p:nvSpPr>
          <p:cNvPr id="2928" name="Google Shape;2928;p39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929" name="Google Shape;2929;p396"/>
          <p:cNvSpPr txBox="1"/>
          <p:nvPr>
            <p:ph idx="1" type="body"/>
          </p:nvPr>
        </p:nvSpPr>
        <p:spPr>
          <a:xfrm>
            <a:off x="762008" y="3986900"/>
            <a:ext cx="4520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930" name="Google Shape;2930;p396"/>
          <p:cNvSpPr txBox="1"/>
          <p:nvPr>
            <p:ph idx="2" type="body"/>
          </p:nvPr>
        </p:nvSpPr>
        <p:spPr>
          <a:xfrm>
            <a:off x="6933737" y="3986900"/>
            <a:ext cx="44964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931" name="Google Shape;2931;p396"/>
          <p:cNvSpPr txBox="1"/>
          <p:nvPr>
            <p:ph idx="3" type="subTitle"/>
          </p:nvPr>
        </p:nvSpPr>
        <p:spPr>
          <a:xfrm>
            <a:off x="796021" y="3126633"/>
            <a:ext cx="44856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100"/>
              <a:buNone/>
              <a:defRPr b="1" sz="21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2932" name="Google Shape;2932;p396"/>
          <p:cNvSpPr txBox="1"/>
          <p:nvPr>
            <p:ph idx="4" type="subTitle"/>
          </p:nvPr>
        </p:nvSpPr>
        <p:spPr>
          <a:xfrm>
            <a:off x="6950748" y="3126633"/>
            <a:ext cx="4462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cxnSp>
        <p:nvCxnSpPr>
          <p:cNvPr id="2933" name="Google Shape;2933;p396"/>
          <p:cNvCxnSpPr/>
          <p:nvPr/>
        </p:nvCxnSpPr>
        <p:spPr>
          <a:xfrm>
            <a:off x="610018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934" name="Google Shape;2934;p39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935" name="Google Shape;2935;p396"/>
          <p:cNvSpPr txBox="1"/>
          <p:nvPr>
            <p:ph idx="5"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_11 Content C - 3 Column">
    <p:spTree>
      <p:nvGrpSpPr>
        <p:cNvPr id="2936" name="Shape 2936"/>
        <p:cNvGrpSpPr/>
        <p:nvPr/>
      </p:nvGrpSpPr>
      <p:grpSpPr>
        <a:xfrm>
          <a:off x="0" y="0"/>
          <a:ext cx="0" cy="0"/>
          <a:chOff x="0" y="0"/>
          <a:chExt cx="0" cy="0"/>
        </a:xfrm>
      </p:grpSpPr>
      <p:sp>
        <p:nvSpPr>
          <p:cNvPr id="2937" name="Google Shape;2937;p39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cxnSp>
        <p:nvCxnSpPr>
          <p:cNvPr id="2938" name="Google Shape;2938;p397"/>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939" name="Google Shape;2939;p397"/>
          <p:cNvCxnSpPr/>
          <p:nvPr/>
        </p:nvCxnSpPr>
        <p:spPr>
          <a:xfrm>
            <a:off x="423766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940" name="Google Shape;2940;p397"/>
          <p:cNvSpPr txBox="1"/>
          <p:nvPr>
            <p:ph idx="1" type="body"/>
          </p:nvPr>
        </p:nvSpPr>
        <p:spPr>
          <a:xfrm>
            <a:off x="762008"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941" name="Google Shape;2941;p397"/>
          <p:cNvSpPr txBox="1"/>
          <p:nvPr>
            <p:ph idx="2" type="body"/>
          </p:nvPr>
        </p:nvSpPr>
        <p:spPr>
          <a:xfrm>
            <a:off x="4483645"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942" name="Google Shape;2942;p397"/>
          <p:cNvSpPr txBox="1"/>
          <p:nvPr>
            <p:ph idx="3"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943" name="Google Shape;2943;p397"/>
          <p:cNvSpPr txBox="1"/>
          <p:nvPr>
            <p:ph idx="4"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944" name="Google Shape;2944;p397"/>
          <p:cNvSpPr txBox="1"/>
          <p:nvPr>
            <p:ph idx="5" type="subTitle"/>
          </p:nvPr>
        </p:nvSpPr>
        <p:spPr>
          <a:xfrm>
            <a:off x="4495845"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945" name="Google Shape;2945;p397"/>
          <p:cNvSpPr txBox="1"/>
          <p:nvPr>
            <p:ph idx="6"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946" name="Google Shape;2946;p39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947" name="Google Shape;2947;p397"/>
          <p:cNvSpPr txBox="1"/>
          <p:nvPr>
            <p:ph idx="7"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_12 Content C - 3 Column w/ Icon Spot">
    <p:spTree>
      <p:nvGrpSpPr>
        <p:cNvPr id="2948" name="Shape 2948"/>
        <p:cNvGrpSpPr/>
        <p:nvPr/>
      </p:nvGrpSpPr>
      <p:grpSpPr>
        <a:xfrm>
          <a:off x="0" y="0"/>
          <a:ext cx="0" cy="0"/>
          <a:chOff x="0" y="0"/>
          <a:chExt cx="0" cy="0"/>
        </a:xfrm>
      </p:grpSpPr>
      <p:sp>
        <p:nvSpPr>
          <p:cNvPr id="2949" name="Google Shape;2949;p39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950" name="Google Shape;2950;p398"/>
          <p:cNvSpPr txBox="1"/>
          <p:nvPr>
            <p:ph idx="1" type="body"/>
          </p:nvPr>
        </p:nvSpPr>
        <p:spPr>
          <a:xfrm>
            <a:off x="762008"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951" name="Google Shape;2951;p398"/>
          <p:cNvSpPr txBox="1"/>
          <p:nvPr>
            <p:ph idx="2" type="body"/>
          </p:nvPr>
        </p:nvSpPr>
        <p:spPr>
          <a:xfrm>
            <a:off x="4483645"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952" name="Google Shape;2952;p398"/>
          <p:cNvSpPr txBox="1"/>
          <p:nvPr>
            <p:ph idx="3" type="subTitle"/>
          </p:nvPr>
        </p:nvSpPr>
        <p:spPr>
          <a:xfrm>
            <a:off x="786275"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953" name="Google Shape;2953;p398"/>
          <p:cNvSpPr txBox="1"/>
          <p:nvPr>
            <p:ph idx="4" type="subTitle"/>
          </p:nvPr>
        </p:nvSpPr>
        <p:spPr>
          <a:xfrm>
            <a:off x="4495845" y="3126633"/>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954" name="Google Shape;2954;p398"/>
          <p:cNvSpPr txBox="1"/>
          <p:nvPr>
            <p:ph idx="5" type="body"/>
          </p:nvPr>
        </p:nvSpPr>
        <p:spPr>
          <a:xfrm>
            <a:off x="8169884" y="3986900"/>
            <a:ext cx="32247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955" name="Google Shape;2955;p398"/>
          <p:cNvSpPr txBox="1"/>
          <p:nvPr>
            <p:ph idx="6" type="subTitle"/>
          </p:nvPr>
        </p:nvSpPr>
        <p:spPr>
          <a:xfrm>
            <a:off x="8182084" y="31266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cxnSp>
        <p:nvCxnSpPr>
          <p:cNvPr id="2956" name="Google Shape;2956;p398"/>
          <p:cNvCxnSpPr/>
          <p:nvPr/>
        </p:nvCxnSpPr>
        <p:spPr>
          <a:xfrm>
            <a:off x="7935963"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957" name="Google Shape;2957;p398"/>
          <p:cNvCxnSpPr/>
          <p:nvPr/>
        </p:nvCxnSpPr>
        <p:spPr>
          <a:xfrm>
            <a:off x="423766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958" name="Google Shape;2958;p39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959" name="Google Shape;2959;p398"/>
          <p:cNvSpPr txBox="1"/>
          <p:nvPr>
            <p:ph idx="7"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95" name="Shape 195"/>
        <p:cNvGrpSpPr/>
        <p:nvPr/>
      </p:nvGrpSpPr>
      <p:grpSpPr>
        <a:xfrm>
          <a:off x="0" y="0"/>
          <a:ext cx="0" cy="0"/>
          <a:chOff x="0" y="0"/>
          <a:chExt cx="0" cy="0"/>
        </a:xfrm>
      </p:grpSpPr>
      <p:sp>
        <p:nvSpPr>
          <p:cNvPr id="196" name="Google Shape;196;p41"/>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7" name="Google Shape;197;p41"/>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98" name="Google Shape;198;p41"/>
          <p:cNvPicPr preferRelativeResize="0"/>
          <p:nvPr/>
        </p:nvPicPr>
        <p:blipFill rotWithShape="1">
          <a:blip r:embed="rId2">
            <a:alphaModFix/>
          </a:blip>
          <a:srcRect b="0" l="0" r="0" t="0"/>
          <a:stretch/>
        </p:blipFill>
        <p:spPr>
          <a:xfrm>
            <a:off x="761998" y="609599"/>
            <a:ext cx="2558260" cy="405452"/>
          </a:xfrm>
          <a:prstGeom prst="rect">
            <a:avLst/>
          </a:prstGeom>
          <a:noFill/>
          <a:ln>
            <a:noFill/>
          </a:ln>
        </p:spPr>
      </p:pic>
      <p:cxnSp>
        <p:nvCxnSpPr>
          <p:cNvPr id="199" name="Google Shape;199;p41"/>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00" name="Google Shape;200;p41"/>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01" name="Google Shape;201;p4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1_Content E - Power Statement 1">
    <p:spTree>
      <p:nvGrpSpPr>
        <p:cNvPr id="2960" name="Shape 2960"/>
        <p:cNvGrpSpPr/>
        <p:nvPr/>
      </p:nvGrpSpPr>
      <p:grpSpPr>
        <a:xfrm>
          <a:off x="0" y="0"/>
          <a:ext cx="0" cy="0"/>
          <a:chOff x="0" y="0"/>
          <a:chExt cx="0" cy="0"/>
        </a:xfrm>
      </p:grpSpPr>
      <p:sp>
        <p:nvSpPr>
          <p:cNvPr id="2961" name="Google Shape;2961;p399"/>
          <p:cNvSpPr txBox="1"/>
          <p:nvPr>
            <p:ph type="title"/>
          </p:nvPr>
        </p:nvSpPr>
        <p:spPr>
          <a:xfrm>
            <a:off x="1676412" y="535625"/>
            <a:ext cx="88392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962" name="Google Shape;2962;p39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1">
  <p:cSld name="1_Content F - Artistic Divider 1">
    <p:bg>
      <p:bgPr>
        <a:solidFill>
          <a:schemeClr val="lt1"/>
        </a:solidFill>
      </p:bgPr>
    </p:bg>
    <p:spTree>
      <p:nvGrpSpPr>
        <p:cNvPr id="2963" name="Shape 2963"/>
        <p:cNvGrpSpPr/>
        <p:nvPr/>
      </p:nvGrpSpPr>
      <p:grpSpPr>
        <a:xfrm>
          <a:off x="0" y="0"/>
          <a:ext cx="0" cy="0"/>
          <a:chOff x="0" y="0"/>
          <a:chExt cx="0" cy="0"/>
        </a:xfrm>
      </p:grpSpPr>
      <p:sp>
        <p:nvSpPr>
          <p:cNvPr id="2964" name="Google Shape;2964;p400"/>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965" name="Google Shape;2965;p400"/>
          <p:cNvSpPr/>
          <p:nvPr/>
        </p:nvSpPr>
        <p:spPr>
          <a:xfrm>
            <a:off x="11228383"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66" name="Google Shape;2966;p400"/>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967" name="Google Shape;2967;p400"/>
          <p:cNvSpPr/>
          <p:nvPr/>
        </p:nvSpPr>
        <p:spPr>
          <a:xfrm>
            <a:off x="10207871"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68" name="Google Shape;2968;p400"/>
          <p:cNvSpPr/>
          <p:nvPr/>
        </p:nvSpPr>
        <p:spPr>
          <a:xfrm rot="10800000">
            <a:off x="10207892"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69" name="Google Shape;2969;p400"/>
          <p:cNvSpPr/>
          <p:nvPr/>
        </p:nvSpPr>
        <p:spPr>
          <a:xfrm>
            <a:off x="11228383"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70" name="Google Shape;2970;p400"/>
          <p:cNvSpPr/>
          <p:nvPr/>
        </p:nvSpPr>
        <p:spPr>
          <a:xfrm rot="-5400000">
            <a:off x="11219881"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71" name="Google Shape;2971;p400"/>
          <p:cNvSpPr/>
          <p:nvPr/>
        </p:nvSpPr>
        <p:spPr>
          <a:xfrm>
            <a:off x="8241984"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72" name="Google Shape;2972;p400"/>
          <p:cNvSpPr/>
          <p:nvPr/>
        </p:nvSpPr>
        <p:spPr>
          <a:xfrm>
            <a:off x="8871191"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73" name="Google Shape;2973;p400"/>
          <p:cNvSpPr/>
          <p:nvPr/>
        </p:nvSpPr>
        <p:spPr>
          <a:xfrm>
            <a:off x="9971336"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_13 Content C - 3 Column Cards">
    <p:spTree>
      <p:nvGrpSpPr>
        <p:cNvPr id="2974" name="Shape 2974"/>
        <p:cNvGrpSpPr/>
        <p:nvPr/>
      </p:nvGrpSpPr>
      <p:grpSpPr>
        <a:xfrm>
          <a:off x="0" y="0"/>
          <a:ext cx="0" cy="0"/>
          <a:chOff x="0" y="0"/>
          <a:chExt cx="0" cy="0"/>
        </a:xfrm>
      </p:grpSpPr>
      <p:sp>
        <p:nvSpPr>
          <p:cNvPr id="2975" name="Google Shape;2975;p401"/>
          <p:cNvSpPr/>
          <p:nvPr/>
        </p:nvSpPr>
        <p:spPr>
          <a:xfrm>
            <a:off x="7982081"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76" name="Google Shape;2976;p401"/>
          <p:cNvSpPr/>
          <p:nvPr/>
        </p:nvSpPr>
        <p:spPr>
          <a:xfrm>
            <a:off x="4295777"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77" name="Google Shape;2977;p401"/>
          <p:cNvSpPr/>
          <p:nvPr/>
        </p:nvSpPr>
        <p:spPr>
          <a:xfrm>
            <a:off x="609605" y="1825633"/>
            <a:ext cx="3600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78" name="Google Shape;2978;p40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979" name="Google Shape;2979;p401"/>
          <p:cNvSpPr txBox="1"/>
          <p:nvPr>
            <p:ph idx="1" type="body"/>
          </p:nvPr>
        </p:nvSpPr>
        <p:spPr>
          <a:xfrm>
            <a:off x="762008"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980" name="Google Shape;2980;p401"/>
          <p:cNvSpPr txBox="1"/>
          <p:nvPr>
            <p:ph idx="2" type="body"/>
          </p:nvPr>
        </p:nvSpPr>
        <p:spPr>
          <a:xfrm>
            <a:off x="4483645"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981" name="Google Shape;2981;p401"/>
          <p:cNvSpPr txBox="1"/>
          <p:nvPr>
            <p:ph idx="3" type="body"/>
          </p:nvPr>
        </p:nvSpPr>
        <p:spPr>
          <a:xfrm>
            <a:off x="8169884" y="2825567"/>
            <a:ext cx="32247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982" name="Google Shape;2982;p401"/>
          <p:cNvSpPr txBox="1"/>
          <p:nvPr>
            <p:ph idx="4"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983" name="Google Shape;2983;p401"/>
          <p:cNvSpPr txBox="1"/>
          <p:nvPr>
            <p:ph idx="5" type="subTitle"/>
          </p:nvPr>
        </p:nvSpPr>
        <p:spPr>
          <a:xfrm>
            <a:off x="4495845"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984" name="Google Shape;2984;p401"/>
          <p:cNvSpPr txBox="1"/>
          <p:nvPr>
            <p:ph idx="6"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985" name="Google Shape;2985;p401"/>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986" name="Google Shape;2986;p401"/>
          <p:cNvSpPr txBox="1"/>
          <p:nvPr>
            <p:ph idx="7"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1_14 Content D - Card Right">
    <p:spTree>
      <p:nvGrpSpPr>
        <p:cNvPr id="2987" name="Shape 2987"/>
        <p:cNvGrpSpPr/>
        <p:nvPr/>
      </p:nvGrpSpPr>
      <p:grpSpPr>
        <a:xfrm>
          <a:off x="0" y="0"/>
          <a:ext cx="0" cy="0"/>
          <a:chOff x="0" y="0"/>
          <a:chExt cx="0" cy="0"/>
        </a:xfrm>
      </p:grpSpPr>
      <p:sp>
        <p:nvSpPr>
          <p:cNvPr id="2988" name="Google Shape;2988;p40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989" name="Google Shape;2989;p402"/>
          <p:cNvSpPr/>
          <p:nvPr/>
        </p:nvSpPr>
        <p:spPr>
          <a:xfrm>
            <a:off x="6025795" y="1825633"/>
            <a:ext cx="5556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90" name="Google Shape;2990;p402"/>
          <p:cNvSpPr txBox="1"/>
          <p:nvPr>
            <p:ph idx="1" type="body"/>
          </p:nvPr>
        </p:nvSpPr>
        <p:spPr>
          <a:xfrm>
            <a:off x="762008"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991" name="Google Shape;2991;p402"/>
          <p:cNvSpPr txBox="1"/>
          <p:nvPr>
            <p:ph idx="2" type="body"/>
          </p:nvPr>
        </p:nvSpPr>
        <p:spPr>
          <a:xfrm>
            <a:off x="6166329"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992" name="Google Shape;2992;p402"/>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993" name="Google Shape;2993;p402"/>
          <p:cNvSpPr txBox="1"/>
          <p:nvPr>
            <p:ph idx="3"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1">
  <p:cSld name="1_15 Content D - Card Left">
    <p:spTree>
      <p:nvGrpSpPr>
        <p:cNvPr id="2994" name="Shape 2994"/>
        <p:cNvGrpSpPr/>
        <p:nvPr/>
      </p:nvGrpSpPr>
      <p:grpSpPr>
        <a:xfrm>
          <a:off x="0" y="0"/>
          <a:ext cx="0" cy="0"/>
          <a:chOff x="0" y="0"/>
          <a:chExt cx="0" cy="0"/>
        </a:xfrm>
      </p:grpSpPr>
      <p:sp>
        <p:nvSpPr>
          <p:cNvPr id="2995" name="Google Shape;2995;p40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996" name="Google Shape;2996;p403"/>
          <p:cNvSpPr/>
          <p:nvPr/>
        </p:nvSpPr>
        <p:spPr>
          <a:xfrm>
            <a:off x="609605" y="1825633"/>
            <a:ext cx="55563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97" name="Google Shape;2997;p403"/>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998" name="Google Shape;2998;p403"/>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999" name="Google Shape;2999;p40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000" name="Google Shape;3000;p403"/>
          <p:cNvSpPr txBox="1"/>
          <p:nvPr>
            <p:ph idx="3"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1">
  <p:cSld name="1_16 Content D - Card Large">
    <p:spTree>
      <p:nvGrpSpPr>
        <p:cNvPr id="3001" name="Shape 3001"/>
        <p:cNvGrpSpPr/>
        <p:nvPr/>
      </p:nvGrpSpPr>
      <p:grpSpPr>
        <a:xfrm>
          <a:off x="0" y="0"/>
          <a:ext cx="0" cy="0"/>
          <a:chOff x="0" y="0"/>
          <a:chExt cx="0" cy="0"/>
        </a:xfrm>
      </p:grpSpPr>
      <p:sp>
        <p:nvSpPr>
          <p:cNvPr id="3002" name="Google Shape;3002;p404"/>
          <p:cNvSpPr/>
          <p:nvPr/>
        </p:nvSpPr>
        <p:spPr>
          <a:xfrm>
            <a:off x="609605" y="1825633"/>
            <a:ext cx="109725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003" name="Google Shape;3003;p404"/>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004" name="Google Shape;3004;p404"/>
          <p:cNvSpPr txBox="1"/>
          <p:nvPr>
            <p:ph idx="1"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005" name="Google Shape;3005;p40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006" name="Google Shape;3006;p404"/>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3007" name="Shape 3007"/>
        <p:cNvGrpSpPr/>
        <p:nvPr/>
      </p:nvGrpSpPr>
      <p:grpSpPr>
        <a:xfrm>
          <a:off x="0" y="0"/>
          <a:ext cx="0" cy="0"/>
          <a:chOff x="0" y="0"/>
          <a:chExt cx="0" cy="0"/>
        </a:xfrm>
      </p:grpSpPr>
      <p:sp>
        <p:nvSpPr>
          <p:cNvPr id="3008" name="Google Shape;3008;p405"/>
          <p:cNvSpPr txBox="1"/>
          <p:nvPr>
            <p:ph type="ctrTitle"/>
          </p:nvPr>
        </p:nvSpPr>
        <p:spPr>
          <a:xfrm>
            <a:off x="609759" y="2292200"/>
            <a:ext cx="43368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009" name="Google Shape;3009;p40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010" name="Google Shape;3010;p405"/>
          <p:cNvSpPr txBox="1"/>
          <p:nvPr/>
        </p:nvSpPr>
        <p:spPr>
          <a:xfrm>
            <a:off x="11100560"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pic>
        <p:nvPicPr>
          <p:cNvPr id="3011" name="Google Shape;3011;p405"/>
          <p:cNvPicPr preferRelativeResize="0"/>
          <p:nvPr/>
        </p:nvPicPr>
        <p:blipFill rotWithShape="1">
          <a:blip r:embed="rId2">
            <a:alphaModFix/>
          </a:blip>
          <a:srcRect b="329" l="0" r="0" t="-329"/>
          <a:stretch/>
        </p:blipFill>
        <p:spPr>
          <a:xfrm>
            <a:off x="6539585" y="570875"/>
            <a:ext cx="5649591" cy="5677558"/>
          </a:xfrm>
          <a:prstGeom prst="rect">
            <a:avLst/>
          </a:prstGeom>
          <a:noFill/>
          <a:ln>
            <a:noFill/>
          </a:ln>
        </p:spPr>
      </p:pic>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Blank - Dark 1">
    <p:bg>
      <p:bgPr>
        <a:solidFill>
          <a:schemeClr val="dk1"/>
        </a:solidFill>
      </p:bgPr>
    </p:bg>
    <p:spTree>
      <p:nvGrpSpPr>
        <p:cNvPr id="3012" name="Shape 3012"/>
        <p:cNvGrpSpPr/>
        <p:nvPr/>
      </p:nvGrpSpPr>
      <p:grpSpPr>
        <a:xfrm>
          <a:off x="0" y="0"/>
          <a:ext cx="0" cy="0"/>
          <a:chOff x="0" y="0"/>
          <a:chExt cx="0" cy="0"/>
        </a:xfrm>
      </p:grpSpPr>
      <p:sp>
        <p:nvSpPr>
          <p:cNvPr id="3013" name="Google Shape;3013;p406"/>
          <p:cNvSpPr txBox="1"/>
          <p:nvPr>
            <p:ph idx="12" type="sldNum"/>
          </p:nvPr>
        </p:nvSpPr>
        <p:spPr>
          <a:xfrm>
            <a:off x="10869293" y="6351635"/>
            <a:ext cx="666900" cy="524700"/>
          </a:xfrm>
          <a:prstGeom prst="rect">
            <a:avLst/>
          </a:prstGeom>
          <a:noFill/>
          <a:ln>
            <a:noFill/>
          </a:ln>
        </p:spPr>
        <p:txBody>
          <a:bodyPr anchorCtr="0" anchor="t" bIns="121925" lIns="121925" spcFirstLastPara="1" rIns="121925" wrap="square" tIns="1219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23" name="Shape 23"/>
        <p:cNvGrpSpPr/>
        <p:nvPr/>
      </p:nvGrpSpPr>
      <p:grpSpPr>
        <a:xfrm>
          <a:off x="0" y="0"/>
          <a:ext cx="0" cy="0"/>
          <a:chOff x="0" y="0"/>
          <a:chExt cx="0" cy="0"/>
        </a:xfrm>
      </p:grpSpPr>
      <p:pic>
        <p:nvPicPr>
          <p:cNvPr descr="A picture containing person, black, holding, white&#10;&#10;Description automatically generated" id="24" name="Google Shape;24;p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 name="Google Shape;25;p5"/>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26" name="Google Shape;26;p5"/>
          <p:cNvPicPr preferRelativeResize="0"/>
          <p:nvPr/>
        </p:nvPicPr>
        <p:blipFill rotWithShape="1">
          <a:blip r:embed="rId3">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202" name="Shape 202"/>
        <p:cNvGrpSpPr/>
        <p:nvPr/>
      </p:nvGrpSpPr>
      <p:grpSpPr>
        <a:xfrm>
          <a:off x="0" y="0"/>
          <a:ext cx="0" cy="0"/>
          <a:chOff x="0" y="0"/>
          <a:chExt cx="0" cy="0"/>
        </a:xfrm>
      </p:grpSpPr>
      <p:sp>
        <p:nvSpPr>
          <p:cNvPr id="203" name="Google Shape;203;p42"/>
          <p:cNvSpPr txBox="1"/>
          <p:nvPr>
            <p:ph type="ctrTitle"/>
          </p:nvPr>
        </p:nvSpPr>
        <p:spPr>
          <a:xfrm>
            <a:off x="761991" y="1186975"/>
            <a:ext cx="53340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04" name="Google Shape;204;p42"/>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05" name="Google Shape;205;p42"/>
          <p:cNvPicPr preferRelativeResize="0"/>
          <p:nvPr/>
        </p:nvPicPr>
        <p:blipFill>
          <a:blip r:embed="rId2">
            <a:alphaModFix/>
          </a:blip>
          <a:stretch>
            <a:fillRect/>
          </a:stretch>
        </p:blipFill>
        <p:spPr>
          <a:xfrm>
            <a:off x="762000" y="609606"/>
            <a:ext cx="2558261" cy="406974"/>
          </a:xfrm>
          <a:prstGeom prst="rect">
            <a:avLst/>
          </a:prstGeom>
          <a:noFill/>
          <a:ln>
            <a:noFill/>
          </a:ln>
        </p:spPr>
      </p:pic>
      <p:cxnSp>
        <p:nvCxnSpPr>
          <p:cNvPr id="206" name="Google Shape;206;p42"/>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07" name="Google Shape;207;p42"/>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08" name="Google Shape;208;p4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209" name="Shape 209"/>
        <p:cNvGrpSpPr/>
        <p:nvPr/>
      </p:nvGrpSpPr>
      <p:grpSpPr>
        <a:xfrm>
          <a:off x="0" y="0"/>
          <a:ext cx="0" cy="0"/>
          <a:chOff x="0" y="0"/>
          <a:chExt cx="0" cy="0"/>
        </a:xfrm>
      </p:grpSpPr>
      <p:sp>
        <p:nvSpPr>
          <p:cNvPr id="210" name="Google Shape;210;p4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11" name="Google Shape;211;p4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12" name="Google Shape;212;p43"/>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13" name="Google Shape;213;p4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214" name="Shape 214"/>
        <p:cNvGrpSpPr/>
        <p:nvPr/>
      </p:nvGrpSpPr>
      <p:grpSpPr>
        <a:xfrm>
          <a:off x="0" y="0"/>
          <a:ext cx="0" cy="0"/>
          <a:chOff x="0" y="0"/>
          <a:chExt cx="0" cy="0"/>
        </a:xfrm>
      </p:grpSpPr>
      <p:sp>
        <p:nvSpPr>
          <p:cNvPr id="215" name="Google Shape;215;p4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16" name="Google Shape;216;p4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17" name="Google Shape;217;p4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18" name="Google Shape;218;p4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219" name="Shape 219"/>
        <p:cNvGrpSpPr/>
        <p:nvPr/>
      </p:nvGrpSpPr>
      <p:grpSpPr>
        <a:xfrm>
          <a:off x="0" y="0"/>
          <a:ext cx="0" cy="0"/>
          <a:chOff x="0" y="0"/>
          <a:chExt cx="0" cy="0"/>
        </a:xfrm>
      </p:grpSpPr>
      <p:sp>
        <p:nvSpPr>
          <p:cNvPr id="220" name="Google Shape;220;p4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21" name="Google Shape;221;p45"/>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222" name="Google Shape;222;p45"/>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23" name="Google Shape;223;p45"/>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4" name="Google Shape;224;p45"/>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5" name="Google Shape;225;p45"/>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26" name="Google Shape;226;p45"/>
          <p:cNvSpPr txBox="1"/>
          <p:nvPr>
            <p:ph idx="5" type="subTitle"/>
          </p:nvPr>
        </p:nvSpPr>
        <p:spPr>
          <a:xfrm>
            <a:off x="6935300" y="1970333"/>
            <a:ext cx="44862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27" name="Google Shape;227;p4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228" name="Shape 228"/>
        <p:cNvGrpSpPr/>
        <p:nvPr/>
      </p:nvGrpSpPr>
      <p:grpSpPr>
        <a:xfrm>
          <a:off x="0" y="0"/>
          <a:ext cx="0" cy="0"/>
          <a:chOff x="0" y="0"/>
          <a:chExt cx="0" cy="0"/>
        </a:xfrm>
      </p:grpSpPr>
      <p:sp>
        <p:nvSpPr>
          <p:cNvPr id="229" name="Google Shape;229;p4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0" name="Google Shape;230;p46"/>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31" name="Google Shape;231;p46"/>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32" name="Google Shape;232;p46"/>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33" name="Google Shape;233;p46"/>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234" name="Google Shape;234;p46"/>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235" name="Google Shape;235;p46"/>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36" name="Google Shape;236;p4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237" name="Shape 237"/>
        <p:cNvGrpSpPr/>
        <p:nvPr/>
      </p:nvGrpSpPr>
      <p:grpSpPr>
        <a:xfrm>
          <a:off x="0" y="0"/>
          <a:ext cx="0" cy="0"/>
          <a:chOff x="0" y="0"/>
          <a:chExt cx="0" cy="0"/>
        </a:xfrm>
      </p:grpSpPr>
      <p:sp>
        <p:nvSpPr>
          <p:cNvPr id="238" name="Google Shape;238;p4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9" name="Google Shape;239;p4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240" name="Google Shape;240;p47"/>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41" name="Google Shape;241;p47"/>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42" name="Google Shape;242;p47"/>
          <p:cNvSpPr txBox="1"/>
          <p:nvPr>
            <p:ph idx="2"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3" name="Google Shape;243;p47"/>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4" name="Google Shape;244;p47"/>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5" name="Google Shape;245;p47"/>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46" name="Google Shape;246;p47"/>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47" name="Google Shape;247;p47"/>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48" name="Google Shape;248;p4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249" name="Shape 249"/>
        <p:cNvGrpSpPr/>
        <p:nvPr/>
      </p:nvGrpSpPr>
      <p:grpSpPr>
        <a:xfrm>
          <a:off x="0" y="0"/>
          <a:ext cx="0" cy="0"/>
          <a:chOff x="0" y="0"/>
          <a:chExt cx="0" cy="0"/>
        </a:xfrm>
      </p:grpSpPr>
      <p:sp>
        <p:nvSpPr>
          <p:cNvPr id="250" name="Google Shape;250;p4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51" name="Google Shape;251;p48"/>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2" name="Google Shape;252;p48"/>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53" name="Google Shape;253;p48"/>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4" name="Google Shape;254;p48"/>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55" name="Google Shape;255;p48"/>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56" name="Google Shape;256;p48"/>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7" name="Google Shape;257;p48"/>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258" name="Google Shape;258;p48"/>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59" name="Google Shape;259;p48"/>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60" name="Google Shape;260;p4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261" name="Shape 261"/>
        <p:cNvGrpSpPr/>
        <p:nvPr/>
      </p:nvGrpSpPr>
      <p:grpSpPr>
        <a:xfrm>
          <a:off x="0" y="0"/>
          <a:ext cx="0" cy="0"/>
          <a:chOff x="0" y="0"/>
          <a:chExt cx="0" cy="0"/>
        </a:xfrm>
      </p:grpSpPr>
      <p:sp>
        <p:nvSpPr>
          <p:cNvPr id="262" name="Google Shape;262;p49"/>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3" name="Google Shape;263;p49"/>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4" name="Google Shape;264;p49"/>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5" name="Google Shape;265;p4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6" name="Google Shape;266;p49"/>
          <p:cNvSpPr txBox="1"/>
          <p:nvPr>
            <p:ph idx="1" type="body"/>
          </p:nvPr>
        </p:nvSpPr>
        <p:spPr>
          <a:xfrm>
            <a:off x="7620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67" name="Google Shape;267;p49"/>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68" name="Google Shape;268;p49"/>
          <p:cNvSpPr txBox="1"/>
          <p:nvPr>
            <p:ph idx="3" type="body"/>
          </p:nvPr>
        </p:nvSpPr>
        <p:spPr>
          <a:xfrm>
            <a:off x="44836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69" name="Google Shape;269;p49"/>
          <p:cNvSpPr txBox="1"/>
          <p:nvPr>
            <p:ph idx="4" type="body"/>
          </p:nvPr>
        </p:nvSpPr>
        <p:spPr>
          <a:xfrm>
            <a:off x="8169800"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0" name="Google Shape;270;p49"/>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71" name="Google Shape;271;p49"/>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72" name="Google Shape;272;p49"/>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273" name="Google Shape;273;p4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274" name="Shape 274"/>
        <p:cNvGrpSpPr/>
        <p:nvPr/>
      </p:nvGrpSpPr>
      <p:grpSpPr>
        <a:xfrm>
          <a:off x="0" y="0"/>
          <a:ext cx="0" cy="0"/>
          <a:chOff x="0" y="0"/>
          <a:chExt cx="0" cy="0"/>
        </a:xfrm>
      </p:grpSpPr>
      <p:sp>
        <p:nvSpPr>
          <p:cNvPr id="275" name="Google Shape;275;p5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6" name="Google Shape;276;p50"/>
          <p:cNvSpPr/>
          <p:nvPr/>
        </p:nvSpPr>
        <p:spPr>
          <a:xfrm>
            <a:off x="6025733"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7" name="Google Shape;277;p50"/>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8" name="Google Shape;278;p50"/>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9" name="Google Shape;279;p50"/>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280" name="Google Shape;280;p50"/>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281" name="Shape 281"/>
        <p:cNvGrpSpPr/>
        <p:nvPr/>
      </p:nvGrpSpPr>
      <p:grpSpPr>
        <a:xfrm>
          <a:off x="0" y="0"/>
          <a:ext cx="0" cy="0"/>
          <a:chOff x="0" y="0"/>
          <a:chExt cx="0" cy="0"/>
        </a:xfrm>
      </p:grpSpPr>
      <p:sp>
        <p:nvSpPr>
          <p:cNvPr id="282" name="Google Shape;282;p5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83" name="Google Shape;283;p51"/>
          <p:cNvSpPr/>
          <p:nvPr/>
        </p:nvSpPr>
        <p:spPr>
          <a:xfrm>
            <a:off x="609600" y="1825633"/>
            <a:ext cx="55566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4" name="Google Shape;284;p51"/>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85" name="Google Shape;285;p51"/>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86" name="Google Shape;286;p51"/>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87" name="Google Shape;287;p5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7" name="Shape 27"/>
        <p:cNvGrpSpPr/>
        <p:nvPr/>
      </p:nvGrpSpPr>
      <p:grpSpPr>
        <a:xfrm>
          <a:off x="0" y="0"/>
          <a:ext cx="0" cy="0"/>
          <a:chOff x="0" y="0"/>
          <a:chExt cx="0" cy="0"/>
        </a:xfrm>
      </p:grpSpPr>
      <p:sp>
        <p:nvSpPr>
          <p:cNvPr id="28" name="Google Shape;28;p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288" name="Shape 288"/>
        <p:cNvGrpSpPr/>
        <p:nvPr/>
      </p:nvGrpSpPr>
      <p:grpSpPr>
        <a:xfrm>
          <a:off x="0" y="0"/>
          <a:ext cx="0" cy="0"/>
          <a:chOff x="0" y="0"/>
          <a:chExt cx="0" cy="0"/>
        </a:xfrm>
      </p:grpSpPr>
      <p:sp>
        <p:nvSpPr>
          <p:cNvPr id="289" name="Google Shape;289;p52"/>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0" name="Google Shape;290;p5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91" name="Google Shape;291;p52"/>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92" name="Google Shape;292;p52"/>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93" name="Google Shape;293;p5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294" name="Shape 294"/>
        <p:cNvGrpSpPr/>
        <p:nvPr/>
      </p:nvGrpSpPr>
      <p:grpSpPr>
        <a:xfrm>
          <a:off x="0" y="0"/>
          <a:ext cx="0" cy="0"/>
          <a:chOff x="0" y="0"/>
          <a:chExt cx="0" cy="0"/>
        </a:xfrm>
      </p:grpSpPr>
      <p:sp>
        <p:nvSpPr>
          <p:cNvPr id="295" name="Google Shape;295;p53"/>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6" name="Google Shape;296;p53"/>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7" name="Google Shape;297;p53"/>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8" name="Google Shape;298;p53"/>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9" name="Google Shape;299;p5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0" name="Google Shape;300;p53"/>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01" name="Google Shape;301;p53"/>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02" name="Google Shape;302;p53"/>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03" name="Google Shape;303;p53"/>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04" name="Google Shape;304;p53"/>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05" name="Google Shape;305;p5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306" name="Shape 306"/>
        <p:cNvGrpSpPr/>
        <p:nvPr/>
      </p:nvGrpSpPr>
      <p:grpSpPr>
        <a:xfrm>
          <a:off x="0" y="0"/>
          <a:ext cx="0" cy="0"/>
          <a:chOff x="0" y="0"/>
          <a:chExt cx="0" cy="0"/>
        </a:xfrm>
      </p:grpSpPr>
      <p:sp>
        <p:nvSpPr>
          <p:cNvPr id="307" name="Google Shape;307;p54"/>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8" name="Google Shape;308;p5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309" name="Shape 309"/>
        <p:cNvGrpSpPr/>
        <p:nvPr/>
      </p:nvGrpSpPr>
      <p:grpSpPr>
        <a:xfrm>
          <a:off x="0" y="0"/>
          <a:ext cx="0" cy="0"/>
          <a:chOff x="0" y="0"/>
          <a:chExt cx="0" cy="0"/>
        </a:xfrm>
      </p:grpSpPr>
      <p:sp>
        <p:nvSpPr>
          <p:cNvPr id="310" name="Google Shape;310;p5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11" name="Google Shape;311;p55"/>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312" name="Shape 312"/>
        <p:cNvGrpSpPr/>
        <p:nvPr/>
      </p:nvGrpSpPr>
      <p:grpSpPr>
        <a:xfrm>
          <a:off x="0" y="0"/>
          <a:ext cx="0" cy="0"/>
          <a:chOff x="0" y="0"/>
          <a:chExt cx="0" cy="0"/>
        </a:xfrm>
      </p:grpSpPr>
      <p:sp>
        <p:nvSpPr>
          <p:cNvPr id="313" name="Google Shape;313;p56"/>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4" name="Google Shape;314;p5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315" name="Shape 315"/>
        <p:cNvGrpSpPr/>
        <p:nvPr/>
      </p:nvGrpSpPr>
      <p:grpSpPr>
        <a:xfrm>
          <a:off x="0" y="0"/>
          <a:ext cx="0" cy="0"/>
          <a:chOff x="0" y="0"/>
          <a:chExt cx="0" cy="0"/>
        </a:xfrm>
      </p:grpSpPr>
      <p:sp>
        <p:nvSpPr>
          <p:cNvPr id="316" name="Google Shape;316;p57"/>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17" name="Google Shape;317;p57"/>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318" name="Shape 318"/>
        <p:cNvGrpSpPr/>
        <p:nvPr/>
      </p:nvGrpSpPr>
      <p:grpSpPr>
        <a:xfrm>
          <a:off x="0" y="0"/>
          <a:ext cx="0" cy="0"/>
          <a:chOff x="0" y="0"/>
          <a:chExt cx="0" cy="0"/>
        </a:xfrm>
      </p:grpSpPr>
      <p:sp>
        <p:nvSpPr>
          <p:cNvPr id="319" name="Google Shape;319;p58"/>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0" name="Google Shape;320;p5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21" name="Google Shape;321;p58"/>
          <p:cNvPicPr preferRelativeResize="0"/>
          <p:nvPr/>
        </p:nvPicPr>
        <p:blipFill>
          <a:blip r:embed="rId2">
            <a:alphaModFix/>
          </a:blip>
          <a:stretch>
            <a:fillRect/>
          </a:stretch>
        </p:blipFill>
        <p:spPr>
          <a:xfrm>
            <a:off x="10669156" y="6474098"/>
            <a:ext cx="188420" cy="18842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322" name="Shape 322"/>
        <p:cNvGrpSpPr/>
        <p:nvPr/>
      </p:nvGrpSpPr>
      <p:grpSpPr>
        <a:xfrm>
          <a:off x="0" y="0"/>
          <a:ext cx="0" cy="0"/>
          <a:chOff x="0" y="0"/>
          <a:chExt cx="0" cy="0"/>
        </a:xfrm>
      </p:grpSpPr>
      <p:sp>
        <p:nvSpPr>
          <p:cNvPr id="323" name="Google Shape;323;p5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4" name="Google Shape;324;p59"/>
          <p:cNvSpPr/>
          <p:nvPr/>
        </p:nvSpPr>
        <p:spPr>
          <a:xfrm>
            <a:off x="112282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5" name="Google Shape;325;p59"/>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26" name="Google Shape;326;p59"/>
          <p:cNvSpPr/>
          <p:nvPr/>
        </p:nvSpPr>
        <p:spPr>
          <a:xfrm>
            <a:off x="10207767" y="0"/>
            <a:ext cx="19896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7" name="Google Shape;327;p59"/>
          <p:cNvSpPr/>
          <p:nvPr/>
        </p:nvSpPr>
        <p:spPr>
          <a:xfrm rot="10800000">
            <a:off x="10207767" y="425880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8" name="Google Shape;328;p59"/>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9" name="Google Shape;329;p59"/>
          <p:cNvSpPr/>
          <p:nvPr/>
        </p:nvSpPr>
        <p:spPr>
          <a:xfrm rot="-5400000">
            <a:off x="11219767" y="3282967"/>
            <a:ext cx="977700" cy="9777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0" name="Google Shape;330;p59"/>
          <p:cNvSpPr/>
          <p:nvPr/>
        </p:nvSpPr>
        <p:spPr>
          <a:xfrm>
            <a:off x="8241900"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1" name="Google Shape;331;p59"/>
          <p:cNvSpPr/>
          <p:nvPr/>
        </p:nvSpPr>
        <p:spPr>
          <a:xfrm>
            <a:off x="8871100"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2" name="Google Shape;332;p59"/>
          <p:cNvSpPr/>
          <p:nvPr/>
        </p:nvSpPr>
        <p:spPr>
          <a:xfrm>
            <a:off x="9971233"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333" name="Shape 333"/>
        <p:cNvGrpSpPr/>
        <p:nvPr/>
      </p:nvGrpSpPr>
      <p:grpSpPr>
        <a:xfrm>
          <a:off x="0" y="0"/>
          <a:ext cx="0" cy="0"/>
          <a:chOff x="0" y="0"/>
          <a:chExt cx="0" cy="0"/>
        </a:xfrm>
      </p:grpSpPr>
      <p:sp>
        <p:nvSpPr>
          <p:cNvPr id="334" name="Google Shape;334;p60"/>
          <p:cNvSpPr/>
          <p:nvPr/>
        </p:nvSpPr>
        <p:spPr>
          <a:xfrm rot="10800000">
            <a:off x="10362467" y="1989767"/>
            <a:ext cx="8658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5" name="Google Shape;335;p60"/>
          <p:cNvSpPr/>
          <p:nvPr/>
        </p:nvSpPr>
        <p:spPr>
          <a:xfrm rot="10800000">
            <a:off x="10511267" y="1989600"/>
            <a:ext cx="7170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36" name="Google Shape;336;p60"/>
          <p:cNvSpPr/>
          <p:nvPr/>
        </p:nvSpPr>
        <p:spPr>
          <a:xfrm rot="10800000">
            <a:off x="10655833"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337" name="Google Shape;337;p60"/>
          <p:cNvCxnSpPr>
            <a:stCxn id="336" idx="2"/>
          </p:cNvCxnSpPr>
          <p:nvPr/>
        </p:nvCxnSpPr>
        <p:spPr>
          <a:xfrm rot="10800000">
            <a:off x="106558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338" name="Google Shape;338;p60"/>
          <p:cNvCxnSpPr>
            <a:stCxn id="334" idx="2"/>
          </p:cNvCxnSpPr>
          <p:nvPr/>
        </p:nvCxnSpPr>
        <p:spPr>
          <a:xfrm rot="10800000">
            <a:off x="103624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339" name="Google Shape;339;p60"/>
          <p:cNvCxnSpPr>
            <a:stCxn id="335" idx="2"/>
          </p:cNvCxnSpPr>
          <p:nvPr/>
        </p:nvCxnSpPr>
        <p:spPr>
          <a:xfrm rot="10800000">
            <a:off x="105112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340" name="Google Shape;340;p60"/>
          <p:cNvCxnSpPr>
            <a:stCxn id="336" idx="0"/>
          </p:cNvCxnSpPr>
          <p:nvPr/>
        </p:nvCxnSpPr>
        <p:spPr>
          <a:xfrm>
            <a:off x="10941733"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341" name="Google Shape;341;p60"/>
          <p:cNvCxnSpPr>
            <a:stCxn id="335" idx="0"/>
          </p:cNvCxnSpPr>
          <p:nvPr/>
        </p:nvCxnSpPr>
        <p:spPr>
          <a:xfrm>
            <a:off x="1086976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342" name="Google Shape;342;p60"/>
          <p:cNvCxnSpPr>
            <a:stCxn id="334" idx="0"/>
          </p:cNvCxnSpPr>
          <p:nvPr/>
        </p:nvCxnSpPr>
        <p:spPr>
          <a:xfrm>
            <a:off x="10795367"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343" name="Google Shape;343;p6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44" name="Google Shape;344;p60"/>
          <p:cNvSpPr/>
          <p:nvPr/>
        </p:nvSpPr>
        <p:spPr>
          <a:xfrm>
            <a:off x="10252667" y="0"/>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5" name="Google Shape;345;p60"/>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46" name="Google Shape;346;p60"/>
          <p:cNvSpPr/>
          <p:nvPr/>
        </p:nvSpPr>
        <p:spPr>
          <a:xfrm>
            <a:off x="10207767" y="4258800"/>
            <a:ext cx="19896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7" name="Google Shape;347;p60"/>
          <p:cNvSpPr/>
          <p:nvPr/>
        </p:nvSpPr>
        <p:spPr>
          <a:xfrm rot="-5400000">
            <a:off x="10207767" y="0"/>
            <a:ext cx="19896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8" name="Google Shape;348;p60"/>
          <p:cNvSpPr/>
          <p:nvPr/>
        </p:nvSpPr>
        <p:spPr>
          <a:xfrm>
            <a:off x="11228267" y="1989733"/>
            <a:ext cx="9756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9" name="Google Shape;349;p60"/>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0" name="Google Shape;350;p60"/>
          <p:cNvSpPr/>
          <p:nvPr/>
        </p:nvSpPr>
        <p:spPr>
          <a:xfrm>
            <a:off x="9726567"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1" name="Google Shape;351;p60"/>
          <p:cNvSpPr/>
          <p:nvPr/>
        </p:nvSpPr>
        <p:spPr>
          <a:xfrm>
            <a:off x="8871100"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2" name="Google Shape;352;p60"/>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353" name="Shape 353"/>
        <p:cNvGrpSpPr/>
        <p:nvPr/>
      </p:nvGrpSpPr>
      <p:grpSpPr>
        <a:xfrm>
          <a:off x="0" y="0"/>
          <a:ext cx="0" cy="0"/>
          <a:chOff x="0" y="0"/>
          <a:chExt cx="0" cy="0"/>
        </a:xfrm>
      </p:grpSpPr>
      <p:sp>
        <p:nvSpPr>
          <p:cNvPr id="354" name="Google Shape;354;p6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5" name="Google Shape;355;p61"/>
          <p:cNvSpPr/>
          <p:nvPr/>
        </p:nvSpPr>
        <p:spPr>
          <a:xfrm>
            <a:off x="10222833" y="1989600"/>
            <a:ext cx="9756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6" name="Google Shape;356;p61"/>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7" name="Google Shape;357;p6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58" name="Google Shape;358;p61"/>
          <p:cNvSpPr/>
          <p:nvPr/>
        </p:nvSpPr>
        <p:spPr>
          <a:xfrm rot="10800000">
            <a:off x="10205083" y="2965200"/>
            <a:ext cx="19896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9" name="Google Shape;359;p61"/>
          <p:cNvSpPr/>
          <p:nvPr/>
        </p:nvSpPr>
        <p:spPr>
          <a:xfrm rot="-5400000">
            <a:off x="10207767" y="0"/>
            <a:ext cx="1989600" cy="19896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0" name="Google Shape;360;p61"/>
          <p:cNvSpPr/>
          <p:nvPr/>
        </p:nvSpPr>
        <p:spPr>
          <a:xfrm rot="-5400000">
            <a:off x="8289638"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361" name="Google Shape;361;p61"/>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2" name="Google Shape;362;p61"/>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3" name="Google Shape;363;p61"/>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4" name="Google Shape;364;p61"/>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365" name="Google Shape;365;p61"/>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66" name="Google Shape;366;p61"/>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67" name="Google Shape;367;p61"/>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68" name="Google Shape;368;p61"/>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369" name="Google Shape;369;p61"/>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 No Logo">
  <p:cSld name="Title Only_1">
    <p:spTree>
      <p:nvGrpSpPr>
        <p:cNvPr id="29" name="Shape 29"/>
        <p:cNvGrpSpPr/>
        <p:nvPr/>
      </p:nvGrpSpPr>
      <p:grpSpPr>
        <a:xfrm>
          <a:off x="0" y="0"/>
          <a:ext cx="0" cy="0"/>
          <a:chOff x="0" y="0"/>
          <a:chExt cx="0" cy="0"/>
        </a:xfrm>
      </p:grpSpPr>
      <p:sp>
        <p:nvSpPr>
          <p:cNvPr id="30" name="Google Shape;30;p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p7"/>
          <p:cNvSpPr/>
          <p:nvPr/>
        </p:nvSpPr>
        <p:spPr>
          <a:xfrm>
            <a:off x="283750" y="6184075"/>
            <a:ext cx="1634100" cy="52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70" name="Shape 370"/>
        <p:cNvGrpSpPr/>
        <p:nvPr/>
      </p:nvGrpSpPr>
      <p:grpSpPr>
        <a:xfrm>
          <a:off x="0" y="0"/>
          <a:ext cx="0" cy="0"/>
          <a:chOff x="0" y="0"/>
          <a:chExt cx="0" cy="0"/>
        </a:xfrm>
      </p:grpSpPr>
      <p:sp>
        <p:nvSpPr>
          <p:cNvPr id="371" name="Google Shape;371;p62"/>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2" name="Google Shape;372;p62"/>
          <p:cNvSpPr/>
          <p:nvPr/>
        </p:nvSpPr>
        <p:spPr>
          <a:xfrm>
            <a:off x="112282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3" name="Google Shape;373;p62"/>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74" name="Google Shape;374;p62"/>
          <p:cNvSpPr/>
          <p:nvPr/>
        </p:nvSpPr>
        <p:spPr>
          <a:xfrm>
            <a:off x="10207767" y="0"/>
            <a:ext cx="19896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5" name="Google Shape;375;p62"/>
          <p:cNvSpPr/>
          <p:nvPr/>
        </p:nvSpPr>
        <p:spPr>
          <a:xfrm rot="10800000">
            <a:off x="10207767" y="4258800"/>
            <a:ext cx="19896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6" name="Google Shape;376;p62"/>
          <p:cNvSpPr/>
          <p:nvPr/>
        </p:nvSpPr>
        <p:spPr>
          <a:xfrm>
            <a:off x="11228267" y="3283200"/>
            <a:ext cx="9756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7" name="Google Shape;377;p62"/>
          <p:cNvSpPr/>
          <p:nvPr/>
        </p:nvSpPr>
        <p:spPr>
          <a:xfrm rot="-5400000">
            <a:off x="11219767" y="3282967"/>
            <a:ext cx="977700" cy="9777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378" name="Google Shape;378;p62"/>
          <p:cNvSpPr/>
          <p:nvPr/>
        </p:nvSpPr>
        <p:spPr>
          <a:xfrm>
            <a:off x="8241900"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9" name="Google Shape;379;p62"/>
          <p:cNvSpPr/>
          <p:nvPr/>
        </p:nvSpPr>
        <p:spPr>
          <a:xfrm>
            <a:off x="8871100"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0" name="Google Shape;380;p62"/>
          <p:cNvSpPr/>
          <p:nvPr/>
        </p:nvSpPr>
        <p:spPr>
          <a:xfrm>
            <a:off x="9971233"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381" name="Shape 381"/>
        <p:cNvGrpSpPr/>
        <p:nvPr/>
      </p:nvGrpSpPr>
      <p:grpSpPr>
        <a:xfrm>
          <a:off x="0" y="0"/>
          <a:ext cx="0" cy="0"/>
          <a:chOff x="0" y="0"/>
          <a:chExt cx="0" cy="0"/>
        </a:xfrm>
      </p:grpSpPr>
      <p:sp>
        <p:nvSpPr>
          <p:cNvPr id="382" name="Google Shape;382;p63"/>
          <p:cNvSpPr/>
          <p:nvPr/>
        </p:nvSpPr>
        <p:spPr>
          <a:xfrm rot="10800000">
            <a:off x="10362467" y="1989767"/>
            <a:ext cx="8658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83" name="Google Shape;383;p63"/>
          <p:cNvSpPr/>
          <p:nvPr/>
        </p:nvSpPr>
        <p:spPr>
          <a:xfrm rot="10800000">
            <a:off x="10511267" y="1989600"/>
            <a:ext cx="7170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384" name="Google Shape;384;p63"/>
          <p:cNvSpPr/>
          <p:nvPr/>
        </p:nvSpPr>
        <p:spPr>
          <a:xfrm rot="10800000">
            <a:off x="10655833"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385" name="Google Shape;385;p63"/>
          <p:cNvCxnSpPr>
            <a:stCxn id="384" idx="2"/>
          </p:cNvCxnSpPr>
          <p:nvPr/>
        </p:nvCxnSpPr>
        <p:spPr>
          <a:xfrm rot="10800000">
            <a:off x="106558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386" name="Google Shape;386;p63"/>
          <p:cNvCxnSpPr>
            <a:stCxn id="382" idx="2"/>
          </p:cNvCxnSpPr>
          <p:nvPr/>
        </p:nvCxnSpPr>
        <p:spPr>
          <a:xfrm rot="10800000">
            <a:off x="103624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387" name="Google Shape;387;p63"/>
          <p:cNvCxnSpPr>
            <a:stCxn id="383" idx="2"/>
          </p:cNvCxnSpPr>
          <p:nvPr/>
        </p:nvCxnSpPr>
        <p:spPr>
          <a:xfrm rot="10800000">
            <a:off x="105112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63"/>
          <p:cNvCxnSpPr>
            <a:stCxn id="384" idx="0"/>
          </p:cNvCxnSpPr>
          <p:nvPr/>
        </p:nvCxnSpPr>
        <p:spPr>
          <a:xfrm>
            <a:off x="10941733"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63"/>
          <p:cNvCxnSpPr>
            <a:stCxn id="383" idx="0"/>
          </p:cNvCxnSpPr>
          <p:nvPr/>
        </p:nvCxnSpPr>
        <p:spPr>
          <a:xfrm>
            <a:off x="1086976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63"/>
          <p:cNvCxnSpPr>
            <a:stCxn id="382" idx="0"/>
          </p:cNvCxnSpPr>
          <p:nvPr/>
        </p:nvCxnSpPr>
        <p:spPr>
          <a:xfrm>
            <a:off x="10795367"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391" name="Google Shape;391;p6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92" name="Google Shape;392;p63"/>
          <p:cNvSpPr/>
          <p:nvPr/>
        </p:nvSpPr>
        <p:spPr>
          <a:xfrm>
            <a:off x="10252667" y="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3" name="Google Shape;393;p63"/>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94" name="Google Shape;394;p63"/>
          <p:cNvSpPr/>
          <p:nvPr/>
        </p:nvSpPr>
        <p:spPr>
          <a:xfrm>
            <a:off x="10207767" y="42588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5" name="Google Shape;395;p63"/>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6" name="Google Shape;396;p63"/>
          <p:cNvSpPr/>
          <p:nvPr/>
        </p:nvSpPr>
        <p:spPr>
          <a:xfrm>
            <a:off x="11228267" y="1989733"/>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7" name="Google Shape;397;p63"/>
          <p:cNvSpPr/>
          <p:nvPr/>
        </p:nvSpPr>
        <p:spPr>
          <a:xfrm rot="-5400000">
            <a:off x="11219767" y="1989500"/>
            <a:ext cx="977700" cy="9777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8" name="Google Shape;398;p63"/>
          <p:cNvSpPr/>
          <p:nvPr/>
        </p:nvSpPr>
        <p:spPr>
          <a:xfrm>
            <a:off x="9726567"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9" name="Google Shape;399;p63"/>
          <p:cNvSpPr/>
          <p:nvPr/>
        </p:nvSpPr>
        <p:spPr>
          <a:xfrm>
            <a:off x="8871100"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0" name="Google Shape;400;p63"/>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401" name="Shape 401"/>
        <p:cNvGrpSpPr/>
        <p:nvPr/>
      </p:nvGrpSpPr>
      <p:grpSpPr>
        <a:xfrm>
          <a:off x="0" y="0"/>
          <a:ext cx="0" cy="0"/>
          <a:chOff x="0" y="0"/>
          <a:chExt cx="0" cy="0"/>
        </a:xfrm>
      </p:grpSpPr>
      <p:sp>
        <p:nvSpPr>
          <p:cNvPr id="402" name="Google Shape;402;p64"/>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03" name="Google Shape;403;p64"/>
          <p:cNvSpPr/>
          <p:nvPr/>
        </p:nvSpPr>
        <p:spPr>
          <a:xfrm>
            <a:off x="10222833" y="1989600"/>
            <a:ext cx="9756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4" name="Google Shape;404;p64"/>
          <p:cNvSpPr/>
          <p:nvPr/>
        </p:nvSpPr>
        <p:spPr>
          <a:xfrm>
            <a:off x="11216400" y="2965200"/>
            <a:ext cx="9810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5" name="Google Shape;405;p64"/>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06" name="Google Shape;406;p64"/>
          <p:cNvSpPr/>
          <p:nvPr/>
        </p:nvSpPr>
        <p:spPr>
          <a:xfrm rot="10800000">
            <a:off x="10205083" y="2965200"/>
            <a:ext cx="19896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7" name="Google Shape;407;p64"/>
          <p:cNvSpPr/>
          <p:nvPr/>
        </p:nvSpPr>
        <p:spPr>
          <a:xfrm rot="-5400000">
            <a:off x="10207767" y="0"/>
            <a:ext cx="1989600" cy="19896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8" name="Google Shape;408;p64"/>
          <p:cNvSpPr/>
          <p:nvPr/>
        </p:nvSpPr>
        <p:spPr>
          <a:xfrm rot="-5400000">
            <a:off x="8289638"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900"/>
              <a:t>   </a:t>
            </a:r>
            <a:endParaRPr sz="1900"/>
          </a:p>
        </p:txBody>
      </p:sp>
      <p:sp>
        <p:nvSpPr>
          <p:cNvPr id="409" name="Google Shape;409;p64"/>
          <p:cNvSpPr/>
          <p:nvPr/>
        </p:nvSpPr>
        <p:spPr>
          <a:xfrm>
            <a:off x="1171080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0" name="Google Shape;410;p64"/>
          <p:cNvSpPr/>
          <p:nvPr/>
        </p:nvSpPr>
        <p:spPr>
          <a:xfrm>
            <a:off x="9726567"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1" name="Google Shape;411;p64"/>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2" name="Google Shape;412;p64"/>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413" name="Google Shape;413;p64"/>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64"/>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64"/>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16" name="Google Shape;416;p64"/>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417" name="Google Shape;417;p64"/>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418" name="Shape 418"/>
        <p:cNvGrpSpPr/>
        <p:nvPr/>
      </p:nvGrpSpPr>
      <p:grpSpPr>
        <a:xfrm>
          <a:off x="0" y="0"/>
          <a:ext cx="0" cy="0"/>
          <a:chOff x="0" y="0"/>
          <a:chExt cx="0" cy="0"/>
        </a:xfrm>
      </p:grpSpPr>
      <p:pic>
        <p:nvPicPr>
          <p:cNvPr id="419" name="Google Shape;419;p65"/>
          <p:cNvPicPr preferRelativeResize="0"/>
          <p:nvPr/>
        </p:nvPicPr>
        <p:blipFill rotWithShape="1">
          <a:blip r:embed="rId2">
            <a:alphaModFix/>
          </a:blip>
          <a:srcRect b="0" l="0" r="0" t="0"/>
          <a:stretch/>
        </p:blipFill>
        <p:spPr>
          <a:xfrm>
            <a:off x="3021967" y="2819733"/>
            <a:ext cx="6146561" cy="974266"/>
          </a:xfrm>
          <a:prstGeom prst="rect">
            <a:avLst/>
          </a:prstGeom>
          <a:noFill/>
          <a:ln>
            <a:noFill/>
          </a:ln>
        </p:spPr>
      </p:pic>
      <p:sp>
        <p:nvSpPr>
          <p:cNvPr id="420" name="Google Shape;420;p65"/>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421" name="Shape 421"/>
        <p:cNvGrpSpPr/>
        <p:nvPr/>
      </p:nvGrpSpPr>
      <p:grpSpPr>
        <a:xfrm>
          <a:off x="0" y="0"/>
          <a:ext cx="0" cy="0"/>
          <a:chOff x="0" y="0"/>
          <a:chExt cx="0" cy="0"/>
        </a:xfrm>
      </p:grpSpPr>
      <p:pic>
        <p:nvPicPr>
          <p:cNvPr id="422" name="Google Shape;422;p66"/>
          <p:cNvPicPr preferRelativeResize="0"/>
          <p:nvPr/>
        </p:nvPicPr>
        <p:blipFill>
          <a:blip r:embed="rId2">
            <a:alphaModFix/>
          </a:blip>
          <a:stretch>
            <a:fillRect/>
          </a:stretch>
        </p:blipFill>
        <p:spPr>
          <a:xfrm>
            <a:off x="3021951" y="2819748"/>
            <a:ext cx="6146563" cy="977790"/>
          </a:xfrm>
          <a:prstGeom prst="rect">
            <a:avLst/>
          </a:prstGeom>
          <a:noFill/>
          <a:ln>
            <a:noFill/>
          </a:ln>
        </p:spPr>
      </p:pic>
      <p:sp>
        <p:nvSpPr>
          <p:cNvPr id="423" name="Google Shape;423;p66"/>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424" name="Shape 424"/>
        <p:cNvGrpSpPr/>
        <p:nvPr/>
      </p:nvGrpSpPr>
      <p:grpSpPr>
        <a:xfrm>
          <a:off x="0" y="0"/>
          <a:ext cx="0" cy="0"/>
          <a:chOff x="0" y="0"/>
          <a:chExt cx="0" cy="0"/>
        </a:xfrm>
      </p:grpSpPr>
      <p:sp>
        <p:nvSpPr>
          <p:cNvPr id="425" name="Google Shape;425;p6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6" name="Google Shape;426;p67"/>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115000"/>
              </a:lnSpc>
              <a:spcBef>
                <a:spcPts val="10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115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115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2900" lvl="3" marL="1828800" marR="0" rtl="0" algn="l">
              <a:lnSpc>
                <a:spcPct val="115000"/>
              </a:lnSpc>
              <a:spcBef>
                <a:spcPts val="500"/>
              </a:spcBef>
              <a:spcAft>
                <a:spcPts val="0"/>
              </a:spcAft>
              <a:buClr>
                <a:schemeClr val="accent2"/>
              </a:buClr>
              <a:buSzPts val="1800"/>
              <a:buFont typeface="Barlow"/>
              <a:buChar char="▪"/>
              <a:defRPr i="0" sz="1800" u="none" cap="none" strike="noStrike">
                <a:solidFill>
                  <a:srgbClr val="3A3838"/>
                </a:solidFill>
                <a:latin typeface="Barlow"/>
                <a:ea typeface="Barlow"/>
                <a:cs typeface="Barlow"/>
                <a:sym typeface="Barlow"/>
              </a:defRPr>
            </a:lvl4pPr>
            <a:lvl5pPr indent="-323850" lvl="4" marL="2286000" marR="0" rtl="0" algn="l">
              <a:lnSpc>
                <a:spcPct val="115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27" name="Shape 427"/>
        <p:cNvGrpSpPr/>
        <p:nvPr/>
      </p:nvGrpSpPr>
      <p:grpSpPr>
        <a:xfrm>
          <a:off x="0" y="0"/>
          <a:ext cx="0" cy="0"/>
          <a:chOff x="0" y="0"/>
          <a:chExt cx="0" cy="0"/>
        </a:xfrm>
      </p:grpSpPr>
      <p:grpSp>
        <p:nvGrpSpPr>
          <p:cNvPr id="428" name="Google Shape;428;p68"/>
          <p:cNvGrpSpPr/>
          <p:nvPr/>
        </p:nvGrpSpPr>
        <p:grpSpPr>
          <a:xfrm>
            <a:off x="0" y="3771899"/>
            <a:ext cx="12192000" cy="3086100"/>
            <a:chOff x="0" y="3771899"/>
            <a:chExt cx="12192000" cy="3086100"/>
          </a:xfrm>
        </p:grpSpPr>
        <p:grpSp>
          <p:nvGrpSpPr>
            <p:cNvPr id="429" name="Google Shape;429;p68"/>
            <p:cNvGrpSpPr/>
            <p:nvPr/>
          </p:nvGrpSpPr>
          <p:grpSpPr>
            <a:xfrm rot="10800000">
              <a:off x="0" y="3771899"/>
              <a:ext cx="12192000" cy="3086100"/>
              <a:chOff x="0" y="0"/>
              <a:chExt cx="12192000" cy="3086100"/>
            </a:xfrm>
          </p:grpSpPr>
          <p:pic>
            <p:nvPicPr>
              <p:cNvPr id="430" name="Google Shape;430;p68"/>
              <p:cNvPicPr preferRelativeResize="0"/>
              <p:nvPr/>
            </p:nvPicPr>
            <p:blipFill rotWithShape="1">
              <a:blip r:embed="rId2">
                <a:alphaModFix/>
              </a:blip>
              <a:srcRect b="0" l="0" r="42876" t="47059"/>
              <a:stretch/>
            </p:blipFill>
            <p:spPr>
              <a:xfrm flipH="1">
                <a:off x="16805" y="0"/>
                <a:ext cx="5025093" cy="1982353"/>
              </a:xfrm>
              <a:prstGeom prst="rect">
                <a:avLst/>
              </a:prstGeom>
              <a:noFill/>
              <a:ln>
                <a:noFill/>
              </a:ln>
            </p:spPr>
          </p:pic>
          <p:pic>
            <p:nvPicPr>
              <p:cNvPr id="431" name="Google Shape;431;p68"/>
              <p:cNvPicPr preferRelativeResize="0"/>
              <p:nvPr/>
            </p:nvPicPr>
            <p:blipFill rotWithShape="1">
              <a:blip r:embed="rId3">
                <a:alphaModFix/>
              </a:blip>
              <a:srcRect b="0" l="0" r="0" t="56226"/>
              <a:stretch/>
            </p:blipFill>
            <p:spPr>
              <a:xfrm>
                <a:off x="893762" y="0"/>
                <a:ext cx="6594497" cy="1514564"/>
              </a:xfrm>
              <a:prstGeom prst="rect">
                <a:avLst/>
              </a:prstGeom>
              <a:noFill/>
              <a:ln>
                <a:noFill/>
              </a:ln>
            </p:spPr>
          </p:pic>
          <p:sp>
            <p:nvSpPr>
              <p:cNvPr id="432" name="Google Shape;432;p68"/>
              <p:cNvSpPr/>
              <p:nvPr/>
            </p:nvSpPr>
            <p:spPr>
              <a:xfrm flipH="1">
                <a:off x="0" y="0"/>
                <a:ext cx="12192000" cy="3086100"/>
              </a:xfrm>
              <a:prstGeom prst="rect">
                <a:avLst/>
              </a:prstGeom>
              <a:solidFill>
                <a:schemeClr val="lt1">
                  <a:alpha val="6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Source Sans Pro"/>
                  <a:ea typeface="Source Sans Pro"/>
                  <a:cs typeface="Source Sans Pro"/>
                  <a:sym typeface="Source Sans Pro"/>
                </a:endParaRPr>
              </a:p>
            </p:txBody>
          </p:sp>
        </p:grpSp>
        <p:grpSp>
          <p:nvGrpSpPr>
            <p:cNvPr id="433" name="Google Shape;433;p68"/>
            <p:cNvGrpSpPr/>
            <p:nvPr/>
          </p:nvGrpSpPr>
          <p:grpSpPr>
            <a:xfrm>
              <a:off x="387155" y="6522489"/>
              <a:ext cx="1029024" cy="155445"/>
              <a:chOff x="1376362" y="6289675"/>
              <a:chExt cx="2763964" cy="417525"/>
            </a:xfrm>
          </p:grpSpPr>
          <p:sp>
            <p:nvSpPr>
              <p:cNvPr id="434" name="Google Shape;434;p68"/>
              <p:cNvSpPr/>
              <p:nvPr/>
            </p:nvSpPr>
            <p:spPr>
              <a:xfrm>
                <a:off x="4098926" y="6434137"/>
                <a:ext cx="41400" cy="414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35" name="Google Shape;435;p68"/>
              <p:cNvSpPr/>
              <p:nvPr/>
            </p:nvSpPr>
            <p:spPr>
              <a:xfrm>
                <a:off x="1376362" y="6337300"/>
                <a:ext cx="358800" cy="3699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36" name="Google Shape;436;p68"/>
              <p:cNvSpPr/>
              <p:nvPr/>
            </p:nvSpPr>
            <p:spPr>
              <a:xfrm>
                <a:off x="1376362" y="6524625"/>
                <a:ext cx="358800" cy="1269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37" name="Google Shape;437;p68"/>
              <p:cNvSpPr/>
              <p:nvPr/>
            </p:nvSpPr>
            <p:spPr>
              <a:xfrm>
                <a:off x="1376362" y="6337300"/>
                <a:ext cx="358800" cy="1872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38" name="Google Shape;438;p68"/>
              <p:cNvSpPr/>
              <p:nvPr/>
            </p:nvSpPr>
            <p:spPr>
              <a:xfrm>
                <a:off x="1800225" y="6289675"/>
                <a:ext cx="265200" cy="392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39" name="Google Shape;439;p68"/>
              <p:cNvSpPr/>
              <p:nvPr/>
            </p:nvSpPr>
            <p:spPr>
              <a:xfrm>
                <a:off x="2087563" y="6430962"/>
                <a:ext cx="2382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40" name="Google Shape;440;p68"/>
              <p:cNvSpPr/>
              <p:nvPr/>
            </p:nvSpPr>
            <p:spPr>
              <a:xfrm>
                <a:off x="2332038" y="6369050"/>
                <a:ext cx="158700" cy="3126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41" name="Google Shape;441;p68"/>
              <p:cNvSpPr/>
              <p:nvPr/>
            </p:nvSpPr>
            <p:spPr>
              <a:xfrm>
                <a:off x="2513013" y="6430962"/>
                <a:ext cx="2364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42" name="Google Shape;442;p68"/>
              <p:cNvSpPr/>
              <p:nvPr/>
            </p:nvSpPr>
            <p:spPr>
              <a:xfrm>
                <a:off x="2749550" y="6289675"/>
                <a:ext cx="266700" cy="392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43" name="Google Shape;443;p68"/>
              <p:cNvSpPr/>
              <p:nvPr/>
            </p:nvSpPr>
            <p:spPr>
              <a:xfrm>
                <a:off x="3032125" y="6430962"/>
                <a:ext cx="173100" cy="2475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44" name="Google Shape;444;p68"/>
              <p:cNvSpPr/>
              <p:nvPr/>
            </p:nvSpPr>
            <p:spPr>
              <a:xfrm>
                <a:off x="3241675" y="6329362"/>
                <a:ext cx="108000" cy="3492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45" name="Google Shape;445;p68"/>
              <p:cNvSpPr/>
              <p:nvPr/>
            </p:nvSpPr>
            <p:spPr>
              <a:xfrm>
                <a:off x="3362326" y="6430962"/>
                <a:ext cx="222300" cy="2508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46" name="Google Shape;446;p68"/>
              <p:cNvSpPr/>
              <p:nvPr/>
            </p:nvSpPr>
            <p:spPr>
              <a:xfrm>
                <a:off x="3598862" y="6289675"/>
                <a:ext cx="274500" cy="3888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447" name="Google Shape;447;p68"/>
              <p:cNvSpPr/>
              <p:nvPr/>
            </p:nvSpPr>
            <p:spPr>
              <a:xfrm>
                <a:off x="3890962" y="6430962"/>
                <a:ext cx="203100" cy="2508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grpSp>
      <p:sp>
        <p:nvSpPr>
          <p:cNvPr id="448" name="Google Shape;448;p68"/>
          <p:cNvSpPr txBox="1"/>
          <p:nvPr>
            <p:ph type="title"/>
          </p:nvPr>
        </p:nvSpPr>
        <p:spPr>
          <a:xfrm>
            <a:off x="361536" y="367689"/>
            <a:ext cx="11487600" cy="549900"/>
          </a:xfrm>
          <a:prstGeom prst="rect">
            <a:avLst/>
          </a:prstGeom>
          <a:noFill/>
          <a:ln>
            <a:noFill/>
          </a:ln>
        </p:spPr>
        <p:txBody>
          <a:bodyPr anchorCtr="0" anchor="t" bIns="121875" lIns="121875" spcFirstLastPara="1" rIns="121875" wrap="square" tIns="121875">
            <a:noAutofit/>
          </a:bodyPr>
          <a:lstStyle>
            <a:lvl1pPr lvl="0" marR="0" rtl="0" algn="ctr">
              <a:lnSpc>
                <a:spcPct val="90000"/>
              </a:lnSpc>
              <a:spcBef>
                <a:spcPts val="800"/>
              </a:spcBef>
              <a:spcAft>
                <a:spcPts val="0"/>
              </a:spcAft>
              <a:buClr>
                <a:srgbClr val="3F3F3F"/>
              </a:buClr>
              <a:buSzPts val="1500"/>
              <a:buFont typeface="Arial"/>
              <a:buNone/>
              <a:defRPr b="1" i="0" sz="3600" u="none" cap="none" strike="noStrike">
                <a:solidFill>
                  <a:srgbClr val="3F3F3F"/>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449" name="Google Shape;449;p68"/>
          <p:cNvSpPr txBox="1"/>
          <p:nvPr>
            <p:ph idx="1" type="body"/>
          </p:nvPr>
        </p:nvSpPr>
        <p:spPr>
          <a:xfrm>
            <a:off x="365693" y="1102517"/>
            <a:ext cx="11484900" cy="5317200"/>
          </a:xfrm>
          <a:prstGeom prst="rect">
            <a:avLst/>
          </a:prstGeom>
          <a:noFill/>
          <a:ln>
            <a:noFill/>
          </a:ln>
        </p:spPr>
        <p:txBody>
          <a:bodyPr anchorCtr="0" anchor="t" bIns="121875" lIns="121875" spcFirstLastPara="1" rIns="121875" wrap="square" tIns="121875">
            <a:noAutofit/>
          </a:bodyPr>
          <a:lstStyle>
            <a:lvl1pPr indent="-406400" lvl="0" marL="457200" marR="0" rtl="0" algn="l">
              <a:lnSpc>
                <a:spcPct val="90000"/>
              </a:lnSpc>
              <a:spcBef>
                <a:spcPts val="0"/>
              </a:spcBef>
              <a:spcAft>
                <a:spcPts val="0"/>
              </a:spcAft>
              <a:buClr>
                <a:srgbClr val="7F7F7F"/>
              </a:buClr>
              <a:buSzPts val="2800"/>
              <a:buFont typeface="Arial"/>
              <a:buChar char="•"/>
              <a:defRPr b="0" i="0" sz="2800" u="none" cap="none" strike="noStrike">
                <a:solidFill>
                  <a:srgbClr val="3F3F3F"/>
                </a:solidFill>
                <a:latin typeface="Source Sans Pro"/>
                <a:ea typeface="Source Sans Pro"/>
                <a:cs typeface="Source Sans Pro"/>
                <a:sym typeface="Source Sans Pro"/>
              </a:defRPr>
            </a:lvl1pPr>
            <a:lvl2pPr indent="-355600" lvl="1" marL="914400" marR="0" rtl="0" algn="l">
              <a:lnSpc>
                <a:spcPct val="90000"/>
              </a:lnSpc>
              <a:spcBef>
                <a:spcPts val="700"/>
              </a:spcBef>
              <a:spcAft>
                <a:spcPts val="0"/>
              </a:spcAft>
              <a:buClr>
                <a:srgbClr val="7F7F7F"/>
              </a:buClr>
              <a:buSzPts val="2000"/>
              <a:buFont typeface="Arial"/>
              <a:buChar char="–"/>
              <a:defRPr b="0" i="0" sz="2000" u="none" cap="none" strike="noStrike">
                <a:solidFill>
                  <a:srgbClr val="3F3F3F"/>
                </a:solidFill>
                <a:latin typeface="Source Sans Pro"/>
                <a:ea typeface="Source Sans Pro"/>
                <a:cs typeface="Source Sans Pro"/>
                <a:sym typeface="Source Sans Pro"/>
              </a:defRPr>
            </a:lvl2pPr>
            <a:lvl3pPr indent="-349250" lvl="2" marL="13716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3pPr>
            <a:lvl4pPr indent="-349250" lvl="3" marL="18288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4pPr>
            <a:lvl5pPr indent="-349250" lvl="4" marL="22860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5pPr>
            <a:lvl6pPr indent="-228600" lvl="5" marL="2743200" marR="0" rtl="0" algn="l">
              <a:lnSpc>
                <a:spcPct val="90000"/>
              </a:lnSpc>
              <a:spcBef>
                <a:spcPts val="700"/>
              </a:spcBef>
              <a:spcAft>
                <a:spcPts val="0"/>
              </a:spcAft>
              <a:buClr>
                <a:schemeClr val="dk1"/>
              </a:buClr>
              <a:buSzPts val="1500"/>
              <a:buFont typeface="Arial"/>
              <a:buNone/>
              <a:defRPr b="0" i="0" sz="8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450" name="Google Shape;450;p68"/>
          <p:cNvSpPr txBox="1"/>
          <p:nvPr>
            <p:ph idx="12" type="sldNum"/>
          </p:nvPr>
        </p:nvSpPr>
        <p:spPr>
          <a:xfrm>
            <a:off x="11581967" y="6446443"/>
            <a:ext cx="3426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262626"/>
              </a:buClr>
              <a:buSzPts val="1100"/>
              <a:buFont typeface="Source Sans Pro"/>
              <a:buNone/>
              <a:defRPr b="0" i="0" sz="1100" u="none" cap="none" strike="noStrike">
                <a:solidFill>
                  <a:srgbClr val="262626"/>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262626"/>
              </a:buClr>
              <a:buSzPts val="1100"/>
              <a:buFont typeface="Source Sans Pro"/>
              <a:buNone/>
              <a:defRPr b="0" i="0" sz="1100" u="none" cap="none" strike="noStrike">
                <a:solidFill>
                  <a:srgbClr val="262626"/>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262626"/>
              </a:buClr>
              <a:buSzPts val="1100"/>
              <a:buFont typeface="Source Sans Pro"/>
              <a:buNone/>
              <a:defRPr b="0" i="0" sz="1100" u="none" cap="none" strike="noStrike">
                <a:solidFill>
                  <a:srgbClr val="262626"/>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262626"/>
              </a:buClr>
              <a:buSzPts val="1100"/>
              <a:buFont typeface="Source Sans Pro"/>
              <a:buNone/>
              <a:defRPr b="0" i="0" sz="1100" u="none" cap="none" strike="noStrike">
                <a:solidFill>
                  <a:srgbClr val="262626"/>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262626"/>
              </a:buClr>
              <a:buSzPts val="1100"/>
              <a:buFont typeface="Source Sans Pro"/>
              <a:buNone/>
              <a:defRPr b="0" i="0" sz="1100" u="none" cap="none" strike="noStrike">
                <a:solidFill>
                  <a:srgbClr val="262626"/>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262626"/>
              </a:buClr>
              <a:buSzPts val="1100"/>
              <a:buFont typeface="Source Sans Pro"/>
              <a:buNone/>
              <a:defRPr b="0" i="0" sz="1100" u="none" cap="none" strike="noStrike">
                <a:solidFill>
                  <a:srgbClr val="262626"/>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262626"/>
              </a:buClr>
              <a:buSzPts val="1100"/>
              <a:buFont typeface="Source Sans Pro"/>
              <a:buNone/>
              <a:defRPr b="0" i="0" sz="1100" u="none" cap="none" strike="noStrike">
                <a:solidFill>
                  <a:srgbClr val="262626"/>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262626"/>
              </a:buClr>
              <a:buSzPts val="1100"/>
              <a:buFont typeface="Source Sans Pro"/>
              <a:buNone/>
              <a:defRPr b="0" i="0" sz="1100" u="none" cap="none" strike="noStrike">
                <a:solidFill>
                  <a:srgbClr val="262626"/>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262626"/>
              </a:buClr>
              <a:buSzPts val="1100"/>
              <a:buFont typeface="Source Sans Pro"/>
              <a:buNone/>
              <a:defRPr b="0" i="0" sz="1100" u="none" cap="none" strike="noStrike">
                <a:solidFill>
                  <a:srgbClr val="262626"/>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4">
    <p:spTree>
      <p:nvGrpSpPr>
        <p:cNvPr id="451" name="Shape 451"/>
        <p:cNvGrpSpPr/>
        <p:nvPr/>
      </p:nvGrpSpPr>
      <p:grpSpPr>
        <a:xfrm>
          <a:off x="0" y="0"/>
          <a:ext cx="0" cy="0"/>
          <a:chOff x="0" y="0"/>
          <a:chExt cx="0" cy="0"/>
        </a:xfrm>
      </p:grpSpPr>
      <p:sp>
        <p:nvSpPr>
          <p:cNvPr id="452" name="Google Shape;452;p6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3" name="Google Shape;453;p69"/>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115000"/>
              </a:lnSpc>
              <a:spcBef>
                <a:spcPts val="10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115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115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2900" lvl="3" marL="1828800" marR="0" rtl="0" algn="l">
              <a:lnSpc>
                <a:spcPct val="115000"/>
              </a:lnSpc>
              <a:spcBef>
                <a:spcPts val="500"/>
              </a:spcBef>
              <a:spcAft>
                <a:spcPts val="0"/>
              </a:spcAft>
              <a:buClr>
                <a:schemeClr val="accent2"/>
              </a:buClr>
              <a:buSzPts val="1800"/>
              <a:buFont typeface="Barlow"/>
              <a:buChar char="▪"/>
              <a:defRPr i="0" sz="1800" u="none" cap="none" strike="noStrike">
                <a:solidFill>
                  <a:srgbClr val="3A3838"/>
                </a:solidFill>
                <a:latin typeface="Barlow"/>
                <a:ea typeface="Barlow"/>
                <a:cs typeface="Barlow"/>
                <a:sym typeface="Barlow"/>
              </a:defRPr>
            </a:lvl4pPr>
            <a:lvl5pPr indent="-323850" lvl="4" marL="2286000" marR="0" rtl="0" algn="l">
              <a:lnSpc>
                <a:spcPct val="115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115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4" name="Shape 454"/>
        <p:cNvGrpSpPr/>
        <p:nvPr/>
      </p:nvGrpSpPr>
      <p:grpSpPr>
        <a:xfrm>
          <a:off x="0" y="0"/>
          <a:ext cx="0" cy="0"/>
          <a:chOff x="0" y="0"/>
          <a:chExt cx="0" cy="0"/>
        </a:xfrm>
      </p:grpSpPr>
      <p:sp>
        <p:nvSpPr>
          <p:cNvPr id="455" name="Google Shape;455;p70"/>
          <p:cNvSpPr txBox="1"/>
          <p:nvPr>
            <p:ph type="title"/>
          </p:nvPr>
        </p:nvSpPr>
        <p:spPr>
          <a:xfrm>
            <a:off x="415600" y="593367"/>
            <a:ext cx="11360700" cy="763500"/>
          </a:xfrm>
          <a:prstGeom prst="rect">
            <a:avLst/>
          </a:prstGeom>
          <a:noFill/>
          <a:ln>
            <a:noFill/>
          </a:ln>
        </p:spPr>
        <p:txBody>
          <a:bodyPr anchorCtr="0" anchor="t" bIns="121875" lIns="121875" spcFirstLastPara="1" rIns="121875" wrap="square" tIns="12187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456" name="Google Shape;456;p70"/>
          <p:cNvSpPr txBox="1"/>
          <p:nvPr>
            <p:ph idx="1" type="body"/>
          </p:nvPr>
        </p:nvSpPr>
        <p:spPr>
          <a:xfrm>
            <a:off x="415600" y="1536633"/>
            <a:ext cx="11360700" cy="45552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00000"/>
              </a:lnSpc>
              <a:spcBef>
                <a:spcPts val="0"/>
              </a:spcBef>
              <a:spcAft>
                <a:spcPts val="0"/>
              </a:spcAft>
              <a:buSzPts val="2400"/>
              <a:buChar char="●"/>
              <a:defRPr/>
            </a:lvl1pPr>
            <a:lvl2pPr indent="-349250" lvl="1" marL="914400" rtl="0" algn="l">
              <a:lnSpc>
                <a:spcPct val="100000"/>
              </a:lnSpc>
              <a:spcBef>
                <a:spcPts val="2100"/>
              </a:spcBef>
              <a:spcAft>
                <a:spcPts val="0"/>
              </a:spcAft>
              <a:buSzPts val="1900"/>
              <a:buChar char="○"/>
              <a:defRPr/>
            </a:lvl2pPr>
            <a:lvl3pPr indent="-349250" lvl="2" marL="1371600" rtl="0" algn="l">
              <a:lnSpc>
                <a:spcPct val="100000"/>
              </a:lnSpc>
              <a:spcBef>
                <a:spcPts val="2100"/>
              </a:spcBef>
              <a:spcAft>
                <a:spcPts val="0"/>
              </a:spcAft>
              <a:buSzPts val="1900"/>
              <a:buChar char="■"/>
              <a:defRPr/>
            </a:lvl3pPr>
            <a:lvl4pPr indent="-349250" lvl="3" marL="1828800" rtl="0" algn="l">
              <a:lnSpc>
                <a:spcPct val="100000"/>
              </a:lnSpc>
              <a:spcBef>
                <a:spcPts val="2100"/>
              </a:spcBef>
              <a:spcAft>
                <a:spcPts val="0"/>
              </a:spcAft>
              <a:buSzPts val="1900"/>
              <a:buChar char="●"/>
              <a:defRPr/>
            </a:lvl4pPr>
            <a:lvl5pPr indent="-349250" lvl="4" marL="2286000" rtl="0" algn="l">
              <a:lnSpc>
                <a:spcPct val="100000"/>
              </a:lnSpc>
              <a:spcBef>
                <a:spcPts val="2100"/>
              </a:spcBef>
              <a:spcAft>
                <a:spcPts val="0"/>
              </a:spcAft>
              <a:buSzPts val="1900"/>
              <a:buChar char="○"/>
              <a:defRPr/>
            </a:lvl5pPr>
            <a:lvl6pPr indent="-349250" lvl="5" marL="2743200" rtl="0" algn="l">
              <a:lnSpc>
                <a:spcPct val="100000"/>
              </a:lnSpc>
              <a:spcBef>
                <a:spcPts val="2100"/>
              </a:spcBef>
              <a:spcAft>
                <a:spcPts val="0"/>
              </a:spcAft>
              <a:buSzPts val="1900"/>
              <a:buChar char="■"/>
              <a:defRPr/>
            </a:lvl6pPr>
            <a:lvl7pPr indent="-349250" lvl="6" marL="3200400" rtl="0" algn="l">
              <a:lnSpc>
                <a:spcPct val="100000"/>
              </a:lnSpc>
              <a:spcBef>
                <a:spcPts val="2100"/>
              </a:spcBef>
              <a:spcAft>
                <a:spcPts val="0"/>
              </a:spcAft>
              <a:buSzPts val="1900"/>
              <a:buChar char="●"/>
              <a:defRPr/>
            </a:lvl7pPr>
            <a:lvl8pPr indent="-349250" lvl="7" marL="3657600" rtl="0" algn="l">
              <a:lnSpc>
                <a:spcPct val="100000"/>
              </a:lnSpc>
              <a:spcBef>
                <a:spcPts val="2100"/>
              </a:spcBef>
              <a:spcAft>
                <a:spcPts val="0"/>
              </a:spcAft>
              <a:buSzPts val="1900"/>
              <a:buChar char="○"/>
              <a:defRPr/>
            </a:lvl8pPr>
            <a:lvl9pPr indent="-349250" lvl="8" marL="4114800" rtl="0" algn="l">
              <a:lnSpc>
                <a:spcPct val="100000"/>
              </a:lnSpc>
              <a:spcBef>
                <a:spcPts val="2100"/>
              </a:spcBef>
              <a:spcAft>
                <a:spcPts val="2100"/>
              </a:spcAft>
              <a:buSzPts val="19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457" name="Shape 457"/>
        <p:cNvGrpSpPr/>
        <p:nvPr/>
      </p:nvGrpSpPr>
      <p:grpSpPr>
        <a:xfrm>
          <a:off x="0" y="0"/>
          <a:ext cx="0" cy="0"/>
          <a:chOff x="0" y="0"/>
          <a:chExt cx="0" cy="0"/>
        </a:xfrm>
      </p:grpSpPr>
      <p:sp>
        <p:nvSpPr>
          <p:cNvPr id="458" name="Google Shape;458;p7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9" name="Google Shape;459;p71"/>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8"/>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 name="Google Shape;34;p8"/>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rtl="0" algn="l">
              <a:lnSpc>
                <a:spcPct val="90000"/>
              </a:lnSpc>
              <a:spcBef>
                <a:spcPts val="1000"/>
              </a:spcBef>
              <a:spcAft>
                <a:spcPts val="0"/>
              </a:spcAft>
              <a:buClr>
                <a:schemeClr val="accent2"/>
              </a:buClr>
              <a:buSzPts val="2800"/>
              <a:buFont typeface="Noto Sans Symbols"/>
              <a:buChar char="▪"/>
              <a:defRPr/>
            </a:lvl1pPr>
            <a:lvl2pPr indent="-381000" lvl="1" marL="914400" rtl="0" algn="l">
              <a:lnSpc>
                <a:spcPct val="90000"/>
              </a:lnSpc>
              <a:spcBef>
                <a:spcPts val="500"/>
              </a:spcBef>
              <a:spcAft>
                <a:spcPts val="0"/>
              </a:spcAft>
              <a:buClr>
                <a:schemeClr val="accent2"/>
              </a:buClr>
              <a:buSzPts val="2400"/>
              <a:buFont typeface="Barlow"/>
              <a:buChar char="▪"/>
              <a:defRPr sz="2400">
                <a:latin typeface="Barlow"/>
                <a:ea typeface="Barlow"/>
                <a:cs typeface="Barlow"/>
                <a:sym typeface="Barlow"/>
              </a:defRPr>
            </a:lvl2pPr>
            <a:lvl3pPr indent="-355600" lvl="2" marL="1371600" rtl="0" algn="l">
              <a:lnSpc>
                <a:spcPct val="90000"/>
              </a:lnSpc>
              <a:spcBef>
                <a:spcPts val="500"/>
              </a:spcBef>
              <a:spcAft>
                <a:spcPts val="0"/>
              </a:spcAft>
              <a:buClr>
                <a:schemeClr val="accent2"/>
              </a:buClr>
              <a:buSzPts val="2000"/>
              <a:buFont typeface="Barlow"/>
              <a:buChar char="▪"/>
              <a:defRPr sz="2000">
                <a:latin typeface="Barlow"/>
                <a:ea typeface="Barlow"/>
                <a:cs typeface="Barlow"/>
                <a:sym typeface="Barlow"/>
              </a:defRPr>
            </a:lvl3pPr>
            <a:lvl4pPr indent="-342900" lvl="3" marL="1828800" rtl="0" algn="l">
              <a:lnSpc>
                <a:spcPct val="90000"/>
              </a:lnSpc>
              <a:spcBef>
                <a:spcPts val="500"/>
              </a:spcBef>
              <a:spcAft>
                <a:spcPts val="0"/>
              </a:spcAft>
              <a:buClr>
                <a:schemeClr val="accent2"/>
              </a:buClr>
              <a:buSzPts val="1800"/>
              <a:buFont typeface="Barlow"/>
              <a:buChar char="▪"/>
              <a:defRPr sz="1800">
                <a:latin typeface="Barlow"/>
                <a:ea typeface="Barlow"/>
                <a:cs typeface="Barlow"/>
                <a:sym typeface="Barlow"/>
              </a:defRPr>
            </a:lvl4pPr>
            <a:lvl5pPr indent="-323850" lvl="4" marL="2286000" rtl="0" algn="l">
              <a:lnSpc>
                <a:spcPct val="90000"/>
              </a:lnSpc>
              <a:spcBef>
                <a:spcPts val="500"/>
              </a:spcBef>
              <a:spcAft>
                <a:spcPts val="0"/>
              </a:spcAft>
              <a:buClr>
                <a:schemeClr val="accent2"/>
              </a:buClr>
              <a:buSzPts val="1500"/>
              <a:buFont typeface="Barlow"/>
              <a:buChar char="▪"/>
              <a:defRPr sz="1600">
                <a:latin typeface="Barlow"/>
                <a:ea typeface="Barlow"/>
                <a:cs typeface="Barlow"/>
                <a:sym typeface="Barlow"/>
              </a:defRPr>
            </a:lvl5pPr>
            <a:lvl6pPr indent="-342900" lvl="5" marL="2743200" rtl="0" algn="l">
              <a:lnSpc>
                <a:spcPct val="90000"/>
              </a:lnSpc>
              <a:spcBef>
                <a:spcPts val="500"/>
              </a:spcBef>
              <a:spcAft>
                <a:spcPts val="0"/>
              </a:spcAft>
              <a:buClr>
                <a:schemeClr val="dk1"/>
              </a:buClr>
              <a:buSzPts val="1800"/>
              <a:buFont typeface="Barlow"/>
              <a:buChar char="•"/>
              <a:defRPr>
                <a:latin typeface="Barlow"/>
                <a:ea typeface="Barlow"/>
                <a:cs typeface="Barlow"/>
                <a:sym typeface="Barlow"/>
              </a:defRPr>
            </a:lvl6pPr>
            <a:lvl7pPr indent="-342900" lvl="6" marL="3200400" rtl="0" algn="l">
              <a:lnSpc>
                <a:spcPct val="90000"/>
              </a:lnSpc>
              <a:spcBef>
                <a:spcPts val="500"/>
              </a:spcBef>
              <a:spcAft>
                <a:spcPts val="0"/>
              </a:spcAft>
              <a:buClr>
                <a:schemeClr val="dk1"/>
              </a:buClr>
              <a:buSzPts val="1800"/>
              <a:buFont typeface="Barlow"/>
              <a:buChar char="•"/>
              <a:defRPr>
                <a:latin typeface="Barlow"/>
                <a:ea typeface="Barlow"/>
                <a:cs typeface="Barlow"/>
                <a:sym typeface="Barlow"/>
              </a:defRPr>
            </a:lvl7pPr>
            <a:lvl8pPr indent="-342900" lvl="7" marL="3657600" rtl="0" algn="l">
              <a:lnSpc>
                <a:spcPct val="90000"/>
              </a:lnSpc>
              <a:spcBef>
                <a:spcPts val="500"/>
              </a:spcBef>
              <a:spcAft>
                <a:spcPts val="0"/>
              </a:spcAft>
              <a:buClr>
                <a:schemeClr val="dk1"/>
              </a:buClr>
              <a:buSzPts val="1800"/>
              <a:buFont typeface="Barlow"/>
              <a:buChar char="•"/>
              <a:defRPr>
                <a:latin typeface="Barlow"/>
                <a:ea typeface="Barlow"/>
                <a:cs typeface="Barlow"/>
                <a:sym typeface="Barlow"/>
              </a:defRPr>
            </a:lvl8pPr>
            <a:lvl9pPr indent="-342900" lvl="8" marL="4114800" rtl="0" algn="l">
              <a:lnSpc>
                <a:spcPct val="90000"/>
              </a:lnSpc>
              <a:spcBef>
                <a:spcPts val="500"/>
              </a:spcBef>
              <a:spcAft>
                <a:spcPts val="0"/>
              </a:spcAft>
              <a:buClr>
                <a:schemeClr val="dk1"/>
              </a:buClr>
              <a:buSzPts val="1800"/>
              <a:buFont typeface="Barlow"/>
              <a:buChar char="•"/>
              <a:defRPr>
                <a:latin typeface="Barlow"/>
                <a:ea typeface="Barlow"/>
                <a:cs typeface="Barlow"/>
                <a:sym typeface="Barlow"/>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5">
    <p:spTree>
      <p:nvGrpSpPr>
        <p:cNvPr id="460" name="Shape 460"/>
        <p:cNvGrpSpPr/>
        <p:nvPr/>
      </p:nvGrpSpPr>
      <p:grpSpPr>
        <a:xfrm>
          <a:off x="0" y="0"/>
          <a:ext cx="0" cy="0"/>
          <a:chOff x="0" y="0"/>
          <a:chExt cx="0" cy="0"/>
        </a:xfrm>
      </p:grpSpPr>
      <p:sp>
        <p:nvSpPr>
          <p:cNvPr id="461" name="Google Shape;461;p7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62" name="Google Shape;462;p72"/>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469" name="Shape 469"/>
        <p:cNvGrpSpPr/>
        <p:nvPr/>
      </p:nvGrpSpPr>
      <p:grpSpPr>
        <a:xfrm>
          <a:off x="0" y="0"/>
          <a:ext cx="0" cy="0"/>
          <a:chOff x="0" y="0"/>
          <a:chExt cx="0" cy="0"/>
        </a:xfrm>
      </p:grpSpPr>
      <p:sp>
        <p:nvSpPr>
          <p:cNvPr id="470" name="Google Shape;470;p74"/>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300"/>
              <a:buFont typeface="Arial"/>
              <a:buNone/>
              <a:defRPr sz="53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71" name="Google Shape;471;p74"/>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72" name="Google Shape;472;p74"/>
          <p:cNvPicPr preferRelativeResize="0"/>
          <p:nvPr/>
        </p:nvPicPr>
        <p:blipFill>
          <a:blip r:embed="rId2">
            <a:alphaModFix/>
          </a:blip>
          <a:stretch>
            <a:fillRect/>
          </a:stretch>
        </p:blipFill>
        <p:spPr>
          <a:xfrm>
            <a:off x="6543063" y="609600"/>
            <a:ext cx="5648938" cy="5638799"/>
          </a:xfrm>
          <a:prstGeom prst="rect">
            <a:avLst/>
          </a:prstGeom>
          <a:noFill/>
          <a:ln>
            <a:noFill/>
          </a:ln>
        </p:spPr>
      </p:pic>
      <p:pic>
        <p:nvPicPr>
          <p:cNvPr id="473" name="Google Shape;473;p74"/>
          <p:cNvPicPr preferRelativeResize="0"/>
          <p:nvPr/>
        </p:nvPicPr>
        <p:blipFill rotWithShape="1">
          <a:blip r:embed="rId3">
            <a:alphaModFix/>
          </a:blip>
          <a:srcRect b="0" l="0" r="0" t="0"/>
          <a:stretch/>
        </p:blipFill>
        <p:spPr>
          <a:xfrm>
            <a:off x="761998" y="609599"/>
            <a:ext cx="2558901" cy="405554"/>
          </a:xfrm>
          <a:prstGeom prst="rect">
            <a:avLst/>
          </a:prstGeom>
          <a:noFill/>
          <a:ln>
            <a:noFill/>
          </a:ln>
        </p:spPr>
      </p:pic>
      <p:cxnSp>
        <p:nvCxnSpPr>
          <p:cNvPr id="474" name="Google Shape;474;p74"/>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75" name="Google Shape;475;p74"/>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76" name="Google Shape;476;p7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477" name="Shape 477"/>
        <p:cNvGrpSpPr/>
        <p:nvPr/>
      </p:nvGrpSpPr>
      <p:grpSpPr>
        <a:xfrm>
          <a:off x="0" y="0"/>
          <a:ext cx="0" cy="0"/>
          <a:chOff x="0" y="0"/>
          <a:chExt cx="0" cy="0"/>
        </a:xfrm>
      </p:grpSpPr>
      <p:sp>
        <p:nvSpPr>
          <p:cNvPr id="478" name="Google Shape;478;p75"/>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300"/>
              <a:buFont typeface="Arial"/>
              <a:buNone/>
              <a:defRPr sz="53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79" name="Google Shape;479;p75"/>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80" name="Google Shape;480;p75"/>
          <p:cNvPicPr preferRelativeResize="0"/>
          <p:nvPr/>
        </p:nvPicPr>
        <p:blipFill>
          <a:blip r:embed="rId2">
            <a:alphaModFix/>
          </a:blip>
          <a:stretch>
            <a:fillRect/>
          </a:stretch>
        </p:blipFill>
        <p:spPr>
          <a:xfrm>
            <a:off x="762000" y="609606"/>
            <a:ext cx="2558900" cy="407076"/>
          </a:xfrm>
          <a:prstGeom prst="rect">
            <a:avLst/>
          </a:prstGeom>
          <a:noFill/>
          <a:ln>
            <a:noFill/>
          </a:ln>
        </p:spPr>
      </p:pic>
      <p:pic>
        <p:nvPicPr>
          <p:cNvPr id="481" name="Google Shape;481;p75"/>
          <p:cNvPicPr preferRelativeResize="0"/>
          <p:nvPr/>
        </p:nvPicPr>
        <p:blipFill>
          <a:blip r:embed="rId3">
            <a:alphaModFix/>
          </a:blip>
          <a:stretch>
            <a:fillRect/>
          </a:stretch>
        </p:blipFill>
        <p:spPr>
          <a:xfrm>
            <a:off x="6543067" y="609600"/>
            <a:ext cx="5648935" cy="5638799"/>
          </a:xfrm>
          <a:prstGeom prst="rect">
            <a:avLst/>
          </a:prstGeom>
          <a:noFill/>
          <a:ln>
            <a:noFill/>
          </a:ln>
        </p:spPr>
      </p:pic>
      <p:cxnSp>
        <p:nvCxnSpPr>
          <p:cNvPr id="482" name="Google Shape;482;p75"/>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83" name="Google Shape;483;p75"/>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84" name="Google Shape;484;p7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485" name="Shape 485"/>
        <p:cNvGrpSpPr/>
        <p:nvPr/>
      </p:nvGrpSpPr>
      <p:grpSpPr>
        <a:xfrm>
          <a:off x="0" y="0"/>
          <a:ext cx="0" cy="0"/>
          <a:chOff x="0" y="0"/>
          <a:chExt cx="0" cy="0"/>
        </a:xfrm>
      </p:grpSpPr>
      <p:sp>
        <p:nvSpPr>
          <p:cNvPr id="486" name="Google Shape;486;p76"/>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300"/>
              <a:buFont typeface="Arial"/>
              <a:buNone/>
              <a:defRPr sz="53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87" name="Google Shape;487;p76"/>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88" name="Google Shape;488;p76"/>
          <p:cNvPicPr preferRelativeResize="0"/>
          <p:nvPr/>
        </p:nvPicPr>
        <p:blipFill rotWithShape="1">
          <a:blip r:embed="rId2">
            <a:alphaModFix/>
          </a:blip>
          <a:srcRect b="0" l="0" r="0" t="0"/>
          <a:stretch/>
        </p:blipFill>
        <p:spPr>
          <a:xfrm>
            <a:off x="761998" y="609599"/>
            <a:ext cx="2558901" cy="405554"/>
          </a:xfrm>
          <a:prstGeom prst="rect">
            <a:avLst/>
          </a:prstGeom>
          <a:noFill/>
          <a:ln>
            <a:noFill/>
          </a:ln>
        </p:spPr>
      </p:pic>
      <p:cxnSp>
        <p:nvCxnSpPr>
          <p:cNvPr id="489" name="Google Shape;489;p76"/>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90" name="Google Shape;490;p76"/>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91" name="Google Shape;491;p7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92" name="Shape 492"/>
        <p:cNvGrpSpPr/>
        <p:nvPr/>
      </p:nvGrpSpPr>
      <p:grpSpPr>
        <a:xfrm>
          <a:off x="0" y="0"/>
          <a:ext cx="0" cy="0"/>
          <a:chOff x="0" y="0"/>
          <a:chExt cx="0" cy="0"/>
        </a:xfrm>
      </p:grpSpPr>
      <p:sp>
        <p:nvSpPr>
          <p:cNvPr id="493" name="Google Shape;493;p77"/>
          <p:cNvSpPr txBox="1"/>
          <p:nvPr>
            <p:ph type="ctrTitle"/>
          </p:nvPr>
        </p:nvSpPr>
        <p:spPr>
          <a:xfrm>
            <a:off x="762000" y="1186965"/>
            <a:ext cx="52635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300"/>
              <a:buFont typeface="Arial"/>
              <a:buNone/>
              <a:defRPr sz="53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94" name="Google Shape;494;p77"/>
          <p:cNvSpPr txBox="1"/>
          <p:nvPr>
            <p:ph idx="1" type="subTitle"/>
          </p:nvPr>
        </p:nvSpPr>
        <p:spPr>
          <a:xfrm>
            <a:off x="762000" y="3835400"/>
            <a:ext cx="61716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95" name="Google Shape;495;p77"/>
          <p:cNvPicPr preferRelativeResize="0"/>
          <p:nvPr/>
        </p:nvPicPr>
        <p:blipFill>
          <a:blip r:embed="rId2">
            <a:alphaModFix/>
          </a:blip>
          <a:stretch>
            <a:fillRect/>
          </a:stretch>
        </p:blipFill>
        <p:spPr>
          <a:xfrm>
            <a:off x="762000" y="609606"/>
            <a:ext cx="2558900" cy="407076"/>
          </a:xfrm>
          <a:prstGeom prst="rect">
            <a:avLst/>
          </a:prstGeom>
          <a:noFill/>
          <a:ln>
            <a:noFill/>
          </a:ln>
        </p:spPr>
      </p:pic>
      <p:cxnSp>
        <p:nvCxnSpPr>
          <p:cNvPr id="496" name="Google Shape;496;p77"/>
          <p:cNvCxnSpPr/>
          <p:nvPr/>
        </p:nvCxnSpPr>
        <p:spPr>
          <a:xfrm>
            <a:off x="762000"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97" name="Google Shape;497;p77"/>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98" name="Google Shape;498;p7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99" name="Shape 499"/>
        <p:cNvGrpSpPr/>
        <p:nvPr/>
      </p:nvGrpSpPr>
      <p:grpSpPr>
        <a:xfrm>
          <a:off x="0" y="0"/>
          <a:ext cx="0" cy="0"/>
          <a:chOff x="0" y="0"/>
          <a:chExt cx="0" cy="0"/>
        </a:xfrm>
      </p:grpSpPr>
      <p:sp>
        <p:nvSpPr>
          <p:cNvPr id="500" name="Google Shape;500;p7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501" name="Google Shape;501;p7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502" name="Google Shape;502;p7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03" name="Google Shape;503;p7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a Title &amp; Subtitle">
  <p:cSld name="OBJECT_1_2">
    <p:bg>
      <p:bgPr>
        <a:solidFill>
          <a:schemeClr val="lt1"/>
        </a:solidFill>
      </p:bgPr>
    </p:bg>
    <p:spTree>
      <p:nvGrpSpPr>
        <p:cNvPr id="504" name="Shape 504"/>
        <p:cNvGrpSpPr/>
        <p:nvPr/>
      </p:nvGrpSpPr>
      <p:grpSpPr>
        <a:xfrm>
          <a:off x="0" y="0"/>
          <a:ext cx="0" cy="0"/>
          <a:chOff x="0" y="0"/>
          <a:chExt cx="0" cy="0"/>
        </a:xfrm>
      </p:grpSpPr>
      <p:sp>
        <p:nvSpPr>
          <p:cNvPr id="505" name="Google Shape;505;p7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06" name="Google Shape;506;p79"/>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507" name="Google Shape;507;p7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508" name="Shape 508"/>
        <p:cNvGrpSpPr/>
        <p:nvPr/>
      </p:nvGrpSpPr>
      <p:grpSpPr>
        <a:xfrm>
          <a:off x="0" y="0"/>
          <a:ext cx="0" cy="0"/>
          <a:chOff x="0" y="0"/>
          <a:chExt cx="0" cy="0"/>
        </a:xfrm>
      </p:grpSpPr>
      <p:sp>
        <p:nvSpPr>
          <p:cNvPr id="509" name="Google Shape;509;p8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10" name="Google Shape;510;p8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511" name="Shape 511"/>
        <p:cNvGrpSpPr/>
        <p:nvPr/>
      </p:nvGrpSpPr>
      <p:grpSpPr>
        <a:xfrm>
          <a:off x="0" y="0"/>
          <a:ext cx="0" cy="0"/>
          <a:chOff x="0" y="0"/>
          <a:chExt cx="0" cy="0"/>
        </a:xfrm>
      </p:grpSpPr>
      <p:sp>
        <p:nvSpPr>
          <p:cNvPr id="512" name="Google Shape;512;p8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513" name="Google Shape;513;p81"/>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514" name="Google Shape;514;p8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15" name="Google Shape;515;p8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16" name="Shape 516"/>
        <p:cNvGrpSpPr/>
        <p:nvPr/>
      </p:nvGrpSpPr>
      <p:grpSpPr>
        <a:xfrm>
          <a:off x="0" y="0"/>
          <a:ext cx="0" cy="0"/>
          <a:chOff x="0" y="0"/>
          <a:chExt cx="0" cy="0"/>
        </a:xfrm>
      </p:grpSpPr>
      <p:sp>
        <p:nvSpPr>
          <p:cNvPr id="517" name="Google Shape;517;p8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18" name="Google Shape;518;p82"/>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2400"/>
              <a:buNone/>
              <a:defRPr sz="2400">
                <a:solidFill>
                  <a:schemeClr val="dk2"/>
                </a:solidFill>
              </a:defRPr>
            </a:lvl2pPr>
            <a:lvl3pPr lvl="2" rtl="0">
              <a:spcBef>
                <a:spcPts val="500"/>
              </a:spcBef>
              <a:spcAft>
                <a:spcPts val="0"/>
              </a:spcAft>
              <a:buClr>
                <a:schemeClr val="dk2"/>
              </a:buClr>
              <a:buSzPts val="2400"/>
              <a:buNone/>
              <a:defRPr sz="2400">
                <a:solidFill>
                  <a:schemeClr val="dk2"/>
                </a:solidFill>
              </a:defRPr>
            </a:lvl3pPr>
            <a:lvl4pPr lvl="3" rtl="0">
              <a:spcBef>
                <a:spcPts val="500"/>
              </a:spcBef>
              <a:spcAft>
                <a:spcPts val="0"/>
              </a:spcAft>
              <a:buClr>
                <a:schemeClr val="dk2"/>
              </a:buClr>
              <a:buSzPts val="2400"/>
              <a:buNone/>
              <a:defRPr sz="2400">
                <a:solidFill>
                  <a:schemeClr val="dk2"/>
                </a:solidFill>
              </a:defRPr>
            </a:lvl4pPr>
            <a:lvl5pPr lvl="4" rtl="0">
              <a:spcBef>
                <a:spcPts val="500"/>
              </a:spcBef>
              <a:spcAft>
                <a:spcPts val="0"/>
              </a:spcAft>
              <a:buClr>
                <a:schemeClr val="dk2"/>
              </a:buClr>
              <a:buSzPts val="2400"/>
              <a:buNone/>
              <a:defRPr sz="2400">
                <a:solidFill>
                  <a:schemeClr val="dk2"/>
                </a:solidFill>
              </a:defRPr>
            </a:lvl5pPr>
            <a:lvl6pPr lvl="5" rtl="0">
              <a:spcBef>
                <a:spcPts val="5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cxnSp>
        <p:nvCxnSpPr>
          <p:cNvPr id="519" name="Google Shape;519;p82"/>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20" name="Google Shape;520;p82"/>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21" name="Google Shape;521;p82"/>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22" name="Google Shape;522;p82"/>
          <p:cNvSpPr txBox="1"/>
          <p:nvPr>
            <p:ph idx="4" type="subTitle"/>
          </p:nvPr>
        </p:nvSpPr>
        <p:spPr>
          <a:xfrm>
            <a:off x="796013" y="1970333"/>
            <a:ext cx="4485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100"/>
              <a:buNone/>
              <a:defRPr b="1" sz="2100"/>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23" name="Google Shape;523;p82"/>
          <p:cNvSpPr txBox="1"/>
          <p:nvPr>
            <p:ph idx="5" type="subTitle"/>
          </p:nvPr>
        </p:nvSpPr>
        <p:spPr>
          <a:xfrm>
            <a:off x="6935300" y="1970333"/>
            <a:ext cx="44859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100"/>
              <a:buNone/>
              <a:defRPr b="1" sz="2100"/>
            </a:lvl1pPr>
            <a:lvl2pPr lvl="1" rtl="0">
              <a:spcBef>
                <a:spcPts val="500"/>
              </a:spcBef>
              <a:spcAft>
                <a:spcPts val="0"/>
              </a:spcAft>
              <a:buSzPts val="21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24" name="Google Shape;524;p8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35" name="Shape 35"/>
        <p:cNvGrpSpPr/>
        <p:nvPr/>
      </p:nvGrpSpPr>
      <p:grpSpPr>
        <a:xfrm>
          <a:off x="0" y="0"/>
          <a:ext cx="0" cy="0"/>
          <a:chOff x="0" y="0"/>
          <a:chExt cx="0" cy="0"/>
        </a:xfrm>
      </p:grpSpPr>
      <p:sp>
        <p:nvSpPr>
          <p:cNvPr id="36" name="Google Shape;36;p9"/>
          <p:cNvSpPr txBox="1"/>
          <p:nvPr>
            <p:ph type="title"/>
          </p:nvPr>
        </p:nvSpPr>
        <p:spPr>
          <a:xfrm>
            <a:off x="460979" y="184945"/>
            <a:ext cx="11259900" cy="9921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 name="Google Shape;37;p9"/>
          <p:cNvSpPr txBox="1"/>
          <p:nvPr>
            <p:ph idx="1" type="body"/>
          </p:nvPr>
        </p:nvSpPr>
        <p:spPr>
          <a:xfrm>
            <a:off x="460979" y="2136530"/>
            <a:ext cx="11259900" cy="40404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000"/>
              </a:spcBef>
              <a:spcAft>
                <a:spcPts val="0"/>
              </a:spcAft>
              <a:buClr>
                <a:schemeClr val="accent2"/>
              </a:buClr>
              <a:buSzPts val="2100"/>
              <a:buFont typeface="Noto Sans Symbols"/>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8" name="Google Shape;38;p9"/>
          <p:cNvSpPr txBox="1"/>
          <p:nvPr>
            <p:ph idx="2" type="body"/>
          </p:nvPr>
        </p:nvSpPr>
        <p:spPr>
          <a:xfrm>
            <a:off x="460375" y="1177132"/>
            <a:ext cx="11270700" cy="642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525" name="Shape 525"/>
        <p:cNvGrpSpPr/>
        <p:nvPr/>
      </p:nvGrpSpPr>
      <p:grpSpPr>
        <a:xfrm>
          <a:off x="0" y="0"/>
          <a:ext cx="0" cy="0"/>
          <a:chOff x="0" y="0"/>
          <a:chExt cx="0" cy="0"/>
        </a:xfrm>
      </p:grpSpPr>
      <p:sp>
        <p:nvSpPr>
          <p:cNvPr id="526" name="Google Shape;526;p8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527" name="Google Shape;527;p83"/>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28" name="Google Shape;528;p83"/>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529" name="Google Shape;529;p83"/>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30" name="Google Shape;530;p83"/>
          <p:cNvSpPr txBox="1"/>
          <p:nvPr>
            <p:ph idx="4" type="subTitle"/>
          </p:nvPr>
        </p:nvSpPr>
        <p:spPr>
          <a:xfrm>
            <a:off x="796013" y="3126633"/>
            <a:ext cx="44856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531" name="Google Shape;531;p83"/>
          <p:cNvSpPr txBox="1"/>
          <p:nvPr>
            <p:ph idx="5" type="subTitle"/>
          </p:nvPr>
        </p:nvSpPr>
        <p:spPr>
          <a:xfrm>
            <a:off x="6950677" y="3126633"/>
            <a:ext cx="4462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532" name="Google Shape;532;p83"/>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33" name="Google Shape;533;p8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534" name="Shape 534"/>
        <p:cNvGrpSpPr/>
        <p:nvPr/>
      </p:nvGrpSpPr>
      <p:grpSpPr>
        <a:xfrm>
          <a:off x="0" y="0"/>
          <a:ext cx="0" cy="0"/>
          <a:chOff x="0" y="0"/>
          <a:chExt cx="0" cy="0"/>
        </a:xfrm>
      </p:grpSpPr>
      <p:sp>
        <p:nvSpPr>
          <p:cNvPr id="535" name="Google Shape;535;p8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536" name="Google Shape;536;p84"/>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cxnSp>
        <p:nvCxnSpPr>
          <p:cNvPr id="537" name="Google Shape;537;p84"/>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538" name="Google Shape;538;p84"/>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39" name="Google Shape;539;p84"/>
          <p:cNvSpPr txBox="1"/>
          <p:nvPr>
            <p:ph idx="2"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540" name="Google Shape;540;p84"/>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541" name="Google Shape;541;p84"/>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42" name="Google Shape;542;p84"/>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543" name="Google Shape;543;p84"/>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544" name="Google Shape;544;p84"/>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545" name="Google Shape;545;p8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546" name="Shape 546"/>
        <p:cNvGrpSpPr/>
        <p:nvPr/>
      </p:nvGrpSpPr>
      <p:grpSpPr>
        <a:xfrm>
          <a:off x="0" y="0"/>
          <a:ext cx="0" cy="0"/>
          <a:chOff x="0" y="0"/>
          <a:chExt cx="0" cy="0"/>
        </a:xfrm>
      </p:grpSpPr>
      <p:sp>
        <p:nvSpPr>
          <p:cNvPr id="547" name="Google Shape;547;p8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548" name="Google Shape;548;p85"/>
          <p:cNvSpPr txBox="1"/>
          <p:nvPr>
            <p:ph idx="1" type="body"/>
          </p:nvPr>
        </p:nvSpPr>
        <p:spPr>
          <a:xfrm>
            <a:off x="7620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49" name="Google Shape;549;p85"/>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550" name="Google Shape;550;p85"/>
          <p:cNvSpPr txBox="1"/>
          <p:nvPr>
            <p:ph idx="3" type="body"/>
          </p:nvPr>
        </p:nvSpPr>
        <p:spPr>
          <a:xfrm>
            <a:off x="44836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51" name="Google Shape;551;p85"/>
          <p:cNvSpPr txBox="1"/>
          <p:nvPr>
            <p:ph idx="4" type="subTitle"/>
          </p:nvPr>
        </p:nvSpPr>
        <p:spPr>
          <a:xfrm>
            <a:off x="786267"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552" name="Google Shape;552;p85"/>
          <p:cNvSpPr txBox="1"/>
          <p:nvPr>
            <p:ph idx="5" type="subTitle"/>
          </p:nvPr>
        </p:nvSpPr>
        <p:spPr>
          <a:xfrm>
            <a:off x="4495800" y="3126633"/>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553" name="Google Shape;553;p85"/>
          <p:cNvSpPr txBox="1"/>
          <p:nvPr>
            <p:ph idx="6" type="body"/>
          </p:nvPr>
        </p:nvSpPr>
        <p:spPr>
          <a:xfrm>
            <a:off x="8169800" y="3986900"/>
            <a:ext cx="32247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54" name="Google Shape;554;p85"/>
          <p:cNvSpPr txBox="1"/>
          <p:nvPr>
            <p:ph idx="7" type="subTitle"/>
          </p:nvPr>
        </p:nvSpPr>
        <p:spPr>
          <a:xfrm>
            <a:off x="8182000" y="31266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555" name="Google Shape;555;p85"/>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556" name="Google Shape;556;p85"/>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57" name="Google Shape;557;p8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558" name="Shape 558"/>
        <p:cNvGrpSpPr/>
        <p:nvPr/>
      </p:nvGrpSpPr>
      <p:grpSpPr>
        <a:xfrm>
          <a:off x="0" y="0"/>
          <a:ext cx="0" cy="0"/>
          <a:chOff x="0" y="0"/>
          <a:chExt cx="0" cy="0"/>
        </a:xfrm>
      </p:grpSpPr>
      <p:sp>
        <p:nvSpPr>
          <p:cNvPr id="559" name="Google Shape;559;p86"/>
          <p:cNvSpPr/>
          <p:nvPr/>
        </p:nvSpPr>
        <p:spPr>
          <a:xfrm>
            <a:off x="79820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p86"/>
          <p:cNvSpPr/>
          <p:nvPr/>
        </p:nvSpPr>
        <p:spPr>
          <a:xfrm>
            <a:off x="4295733"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p86"/>
          <p:cNvSpPr/>
          <p:nvPr/>
        </p:nvSpPr>
        <p:spPr>
          <a:xfrm>
            <a:off x="609600" y="1825633"/>
            <a:ext cx="3600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p8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563" name="Google Shape;563;p86"/>
          <p:cNvSpPr txBox="1"/>
          <p:nvPr>
            <p:ph idx="1" type="body"/>
          </p:nvPr>
        </p:nvSpPr>
        <p:spPr>
          <a:xfrm>
            <a:off x="7620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298450" lvl="8" marL="4114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9pPr>
          </a:lstStyle>
          <a:p/>
        </p:txBody>
      </p:sp>
      <p:sp>
        <p:nvSpPr>
          <p:cNvPr id="564" name="Google Shape;564;p86"/>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565" name="Google Shape;565;p86"/>
          <p:cNvSpPr txBox="1"/>
          <p:nvPr>
            <p:ph idx="3" type="body"/>
          </p:nvPr>
        </p:nvSpPr>
        <p:spPr>
          <a:xfrm>
            <a:off x="44836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66" name="Google Shape;566;p86"/>
          <p:cNvSpPr txBox="1"/>
          <p:nvPr>
            <p:ph idx="4" type="body"/>
          </p:nvPr>
        </p:nvSpPr>
        <p:spPr>
          <a:xfrm>
            <a:off x="8169800" y="2825567"/>
            <a:ext cx="32247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298450" lvl="1" marL="914400" marR="0" rtl="0" algn="l">
              <a:lnSpc>
                <a:spcPct val="115000"/>
              </a:lnSpc>
              <a:spcBef>
                <a:spcPts val="500"/>
              </a:spcBef>
              <a:spcAft>
                <a:spcPts val="0"/>
              </a:spcAft>
              <a:buClr>
                <a:schemeClr val="accent4"/>
              </a:buClr>
              <a:buSzPts val="1100"/>
              <a:buFont typeface="DM Sans"/>
              <a:buChar char="•"/>
              <a:defRPr i="0" sz="1100" u="none" cap="none" strike="noStrike">
                <a:solidFill>
                  <a:schemeClr val="dk1"/>
                </a:solidFill>
                <a:latin typeface="DM Sans"/>
                <a:ea typeface="DM Sans"/>
                <a:cs typeface="DM Sans"/>
                <a:sym typeface="DM Sans"/>
              </a:defRPr>
            </a:lvl2pPr>
            <a:lvl3pPr indent="-298450" lvl="2" marL="1371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3pPr>
            <a:lvl4pPr indent="-298450" lvl="3" marL="18288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4pPr>
            <a:lvl5pPr indent="-298450" lvl="4" marL="22860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298450" lvl="5" marL="27432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6pPr>
            <a:lvl7pPr indent="-298450" lvl="6" marL="32004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7pPr>
            <a:lvl8pPr indent="-298450" lvl="7" marL="3657600" marR="0" rtl="0" algn="l">
              <a:lnSpc>
                <a:spcPct val="115000"/>
              </a:lnSpc>
              <a:spcBef>
                <a:spcPts val="5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67" name="Google Shape;567;p86"/>
          <p:cNvSpPr txBox="1"/>
          <p:nvPr>
            <p:ph idx="5" type="subTitle"/>
          </p:nvPr>
        </p:nvSpPr>
        <p:spPr>
          <a:xfrm>
            <a:off x="786267"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568" name="Google Shape;568;p86"/>
          <p:cNvSpPr txBox="1"/>
          <p:nvPr>
            <p:ph idx="6" type="subTitle"/>
          </p:nvPr>
        </p:nvSpPr>
        <p:spPr>
          <a:xfrm>
            <a:off x="44958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569" name="Google Shape;569;p86"/>
          <p:cNvSpPr txBox="1"/>
          <p:nvPr>
            <p:ph idx="7" type="subTitle"/>
          </p:nvPr>
        </p:nvSpPr>
        <p:spPr>
          <a:xfrm>
            <a:off x="8182000" y="1970336"/>
            <a:ext cx="3200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1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570" name="Google Shape;570;p8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571" name="Shape 571"/>
        <p:cNvGrpSpPr/>
        <p:nvPr/>
      </p:nvGrpSpPr>
      <p:grpSpPr>
        <a:xfrm>
          <a:off x="0" y="0"/>
          <a:ext cx="0" cy="0"/>
          <a:chOff x="0" y="0"/>
          <a:chExt cx="0" cy="0"/>
        </a:xfrm>
      </p:grpSpPr>
      <p:sp>
        <p:nvSpPr>
          <p:cNvPr id="572" name="Google Shape;572;p8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573" name="Google Shape;573;p87"/>
          <p:cNvSpPr/>
          <p:nvPr/>
        </p:nvSpPr>
        <p:spPr>
          <a:xfrm>
            <a:off x="6025733"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4" name="Google Shape;574;p87"/>
          <p:cNvSpPr txBox="1"/>
          <p:nvPr>
            <p:ph idx="1" type="body"/>
          </p:nvPr>
        </p:nvSpPr>
        <p:spPr>
          <a:xfrm>
            <a:off x="7620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75" name="Google Shape;575;p87"/>
          <p:cNvSpPr txBox="1"/>
          <p:nvPr>
            <p:ph idx="2" type="body"/>
          </p:nvPr>
        </p:nvSpPr>
        <p:spPr>
          <a:xfrm>
            <a:off x="6166267"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76" name="Google Shape;576;p87"/>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577" name="Google Shape;577;p8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578" name="Shape 578"/>
        <p:cNvGrpSpPr/>
        <p:nvPr/>
      </p:nvGrpSpPr>
      <p:grpSpPr>
        <a:xfrm>
          <a:off x="0" y="0"/>
          <a:ext cx="0" cy="0"/>
          <a:chOff x="0" y="0"/>
          <a:chExt cx="0" cy="0"/>
        </a:xfrm>
      </p:grpSpPr>
      <p:sp>
        <p:nvSpPr>
          <p:cNvPr id="579" name="Google Shape;579;p8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580" name="Google Shape;580;p88"/>
          <p:cNvSpPr/>
          <p:nvPr/>
        </p:nvSpPr>
        <p:spPr>
          <a:xfrm>
            <a:off x="609600" y="1825633"/>
            <a:ext cx="55563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1" name="Google Shape;581;p88"/>
          <p:cNvSpPr txBox="1"/>
          <p:nvPr>
            <p:ph idx="1" type="body"/>
          </p:nvPr>
        </p:nvSpPr>
        <p:spPr>
          <a:xfrm>
            <a:off x="7074200" y="1988833"/>
            <a:ext cx="4356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82" name="Google Shape;582;p88"/>
          <p:cNvSpPr txBox="1"/>
          <p:nvPr>
            <p:ph idx="2" type="body"/>
          </p:nvPr>
        </p:nvSpPr>
        <p:spPr>
          <a:xfrm>
            <a:off x="759384" y="1988833"/>
            <a:ext cx="52452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83" name="Google Shape;583;p88"/>
          <p:cNvSpPr txBox="1"/>
          <p:nvPr>
            <p:ph idx="3"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584" name="Google Shape;584;p8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585" name="Shape 585"/>
        <p:cNvGrpSpPr/>
        <p:nvPr/>
      </p:nvGrpSpPr>
      <p:grpSpPr>
        <a:xfrm>
          <a:off x="0" y="0"/>
          <a:ext cx="0" cy="0"/>
          <a:chOff x="0" y="0"/>
          <a:chExt cx="0" cy="0"/>
        </a:xfrm>
      </p:grpSpPr>
      <p:sp>
        <p:nvSpPr>
          <p:cNvPr id="586" name="Google Shape;586;p89"/>
          <p:cNvSpPr/>
          <p:nvPr/>
        </p:nvSpPr>
        <p:spPr>
          <a:xfrm>
            <a:off x="609600" y="1825633"/>
            <a:ext cx="109725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7" name="Google Shape;587;p8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588" name="Google Shape;588;p89"/>
          <p:cNvSpPr txBox="1"/>
          <p:nvPr>
            <p:ph idx="1"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89" name="Google Shape;589;p89"/>
          <p:cNvSpPr txBox="1"/>
          <p:nvPr>
            <p:ph idx="2"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590" name="Google Shape;590;p8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591" name="Shape 591"/>
        <p:cNvGrpSpPr/>
        <p:nvPr/>
      </p:nvGrpSpPr>
      <p:grpSpPr>
        <a:xfrm>
          <a:off x="0" y="0"/>
          <a:ext cx="0" cy="0"/>
          <a:chOff x="0" y="0"/>
          <a:chExt cx="0" cy="0"/>
        </a:xfrm>
      </p:grpSpPr>
      <p:sp>
        <p:nvSpPr>
          <p:cNvPr id="592" name="Google Shape;592;p90"/>
          <p:cNvSpPr/>
          <p:nvPr/>
        </p:nvSpPr>
        <p:spPr>
          <a:xfrm>
            <a:off x="61631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3" name="Google Shape;593;p90"/>
          <p:cNvSpPr/>
          <p:nvPr/>
        </p:nvSpPr>
        <p:spPr>
          <a:xfrm>
            <a:off x="609600" y="4147599"/>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4" name="Google Shape;594;p90"/>
          <p:cNvSpPr/>
          <p:nvPr/>
        </p:nvSpPr>
        <p:spPr>
          <a:xfrm>
            <a:off x="61631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5" name="Google Shape;595;p90"/>
          <p:cNvSpPr/>
          <p:nvPr/>
        </p:nvSpPr>
        <p:spPr>
          <a:xfrm>
            <a:off x="609600" y="1825633"/>
            <a:ext cx="54159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6" name="Google Shape;596;p9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p:txBody>
      </p:sp>
      <p:sp>
        <p:nvSpPr>
          <p:cNvPr id="597" name="Google Shape;597;p90"/>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500"/>
              </a:spcBef>
              <a:spcAft>
                <a:spcPts val="0"/>
              </a:spcAft>
              <a:buClr>
                <a:schemeClr val="dk2"/>
              </a:buClr>
              <a:buSzPts val="1800"/>
              <a:buNone/>
              <a:defRPr sz="1800">
                <a:solidFill>
                  <a:schemeClr val="dk2"/>
                </a:solidFill>
              </a:defRPr>
            </a:lvl2pPr>
            <a:lvl3pPr lvl="2" rtl="0">
              <a:spcBef>
                <a:spcPts val="500"/>
              </a:spcBef>
              <a:spcAft>
                <a:spcPts val="0"/>
              </a:spcAft>
              <a:buClr>
                <a:schemeClr val="dk2"/>
              </a:buClr>
              <a:buSzPts val="1300"/>
              <a:buNone/>
              <a:defRPr sz="1300">
                <a:solidFill>
                  <a:schemeClr val="dk2"/>
                </a:solidFill>
              </a:defRPr>
            </a:lvl3pPr>
            <a:lvl4pPr lvl="3" rtl="0">
              <a:spcBef>
                <a:spcPts val="500"/>
              </a:spcBef>
              <a:spcAft>
                <a:spcPts val="0"/>
              </a:spcAft>
              <a:buClr>
                <a:schemeClr val="dk2"/>
              </a:buClr>
              <a:buSzPts val="1300"/>
              <a:buNone/>
              <a:defRPr sz="1300">
                <a:solidFill>
                  <a:schemeClr val="dk2"/>
                </a:solidFill>
              </a:defRPr>
            </a:lvl4pPr>
            <a:lvl5pPr lvl="4" rtl="0">
              <a:spcBef>
                <a:spcPts val="500"/>
              </a:spcBef>
              <a:spcAft>
                <a:spcPts val="0"/>
              </a:spcAft>
              <a:buClr>
                <a:schemeClr val="dk2"/>
              </a:buClr>
              <a:buSzPts val="1300"/>
              <a:buNone/>
              <a:defRPr sz="1300">
                <a:solidFill>
                  <a:schemeClr val="dk2"/>
                </a:solidFill>
              </a:defRPr>
            </a:lvl5pPr>
            <a:lvl6pPr lvl="5" rtl="0">
              <a:spcBef>
                <a:spcPts val="500"/>
              </a:spcBef>
              <a:spcAft>
                <a:spcPts val="0"/>
              </a:spcAft>
              <a:buClr>
                <a:schemeClr val="dk2"/>
              </a:buClr>
              <a:buSzPts val="1300"/>
              <a:buNone/>
              <a:defRPr sz="1300">
                <a:solidFill>
                  <a:schemeClr val="dk2"/>
                </a:solidFill>
              </a:defRPr>
            </a:lvl6pPr>
            <a:lvl7pPr lvl="6" rtl="0">
              <a:spcBef>
                <a:spcPts val="500"/>
              </a:spcBef>
              <a:spcAft>
                <a:spcPts val="0"/>
              </a:spcAft>
              <a:buClr>
                <a:schemeClr val="dk2"/>
              </a:buClr>
              <a:buSzPts val="1300"/>
              <a:buNone/>
              <a:defRPr sz="1300">
                <a:solidFill>
                  <a:schemeClr val="dk2"/>
                </a:solidFill>
              </a:defRPr>
            </a:lvl7pPr>
            <a:lvl8pPr lvl="7" rtl="0">
              <a:spcBef>
                <a:spcPts val="500"/>
              </a:spcBef>
              <a:spcAft>
                <a:spcPts val="0"/>
              </a:spcAft>
              <a:buClr>
                <a:schemeClr val="dk2"/>
              </a:buClr>
              <a:buSzPts val="1300"/>
              <a:buNone/>
              <a:defRPr sz="1300">
                <a:solidFill>
                  <a:schemeClr val="dk2"/>
                </a:solidFill>
              </a:defRPr>
            </a:lvl8pPr>
            <a:lvl9pPr lvl="8" rtl="0">
              <a:spcBef>
                <a:spcPts val="500"/>
              </a:spcBef>
              <a:spcAft>
                <a:spcPts val="0"/>
              </a:spcAft>
              <a:buClr>
                <a:schemeClr val="dk2"/>
              </a:buClr>
              <a:buSzPts val="1300"/>
              <a:buNone/>
              <a:defRPr sz="1300">
                <a:solidFill>
                  <a:schemeClr val="dk2"/>
                </a:solidFill>
              </a:defRPr>
            </a:lvl9pPr>
          </a:lstStyle>
          <a:p/>
        </p:txBody>
      </p:sp>
      <p:sp>
        <p:nvSpPr>
          <p:cNvPr id="598" name="Google Shape;598;p90"/>
          <p:cNvSpPr txBox="1"/>
          <p:nvPr>
            <p:ph idx="2" type="subTitle"/>
          </p:nvPr>
        </p:nvSpPr>
        <p:spPr>
          <a:xfrm>
            <a:off x="7649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599" name="Google Shape;599;p90"/>
          <p:cNvSpPr txBox="1"/>
          <p:nvPr>
            <p:ph idx="3" type="subTitle"/>
          </p:nvPr>
        </p:nvSpPr>
        <p:spPr>
          <a:xfrm>
            <a:off x="6315100" y="1988833"/>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00" name="Google Shape;600;p90"/>
          <p:cNvSpPr txBox="1"/>
          <p:nvPr>
            <p:ph idx="4" type="subTitle"/>
          </p:nvPr>
        </p:nvSpPr>
        <p:spPr>
          <a:xfrm>
            <a:off x="7649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01" name="Google Shape;601;p90"/>
          <p:cNvSpPr txBox="1"/>
          <p:nvPr>
            <p:ph idx="5" type="subTitle"/>
          </p:nvPr>
        </p:nvSpPr>
        <p:spPr>
          <a:xfrm>
            <a:off x="6315100" y="4302068"/>
            <a:ext cx="51120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02" name="Google Shape;602;p9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603" name="Shape 603"/>
        <p:cNvGrpSpPr/>
        <p:nvPr/>
      </p:nvGrpSpPr>
      <p:grpSpPr>
        <a:xfrm>
          <a:off x="0" y="0"/>
          <a:ext cx="0" cy="0"/>
          <a:chOff x="0" y="0"/>
          <a:chExt cx="0" cy="0"/>
        </a:xfrm>
      </p:grpSpPr>
      <p:sp>
        <p:nvSpPr>
          <p:cNvPr id="604" name="Google Shape;604;p91"/>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05" name="Google Shape;605;p9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606" name="Shape 606"/>
        <p:cNvGrpSpPr/>
        <p:nvPr/>
      </p:nvGrpSpPr>
      <p:grpSpPr>
        <a:xfrm>
          <a:off x="0" y="0"/>
          <a:ext cx="0" cy="0"/>
          <a:chOff x="0" y="0"/>
          <a:chExt cx="0" cy="0"/>
        </a:xfrm>
      </p:grpSpPr>
      <p:sp>
        <p:nvSpPr>
          <p:cNvPr id="607" name="Google Shape;607;p92"/>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300"/>
              <a:buFont typeface="DM Sans Medium"/>
              <a:buNone/>
              <a:defRPr i="0" sz="43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08" name="Google Shape;608;p9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39" name="Shape 39"/>
        <p:cNvGrpSpPr/>
        <p:nvPr/>
      </p:nvGrpSpPr>
      <p:grpSpPr>
        <a:xfrm>
          <a:off x="0" y="0"/>
          <a:ext cx="0" cy="0"/>
          <a:chOff x="0" y="0"/>
          <a:chExt cx="0" cy="0"/>
        </a:xfrm>
      </p:grpSpPr>
      <p:sp>
        <p:nvSpPr>
          <p:cNvPr id="40" name="Google Shape;40;p1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10"/>
          <p:cNvSpPr txBox="1"/>
          <p:nvPr>
            <p:ph idx="1" type="body"/>
          </p:nvPr>
        </p:nvSpPr>
        <p:spPr>
          <a:xfrm>
            <a:off x="460979" y="2280402"/>
            <a:ext cx="5399700" cy="38967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Clr>
                <a:schemeClr val="accent2"/>
              </a:buClr>
              <a:buSzPts val="1800"/>
              <a:buFont typeface="Noto Sans Symbols"/>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 name="Google Shape;42;p10"/>
          <p:cNvSpPr txBox="1"/>
          <p:nvPr>
            <p:ph idx="2" type="body"/>
          </p:nvPr>
        </p:nvSpPr>
        <p:spPr>
          <a:xfrm>
            <a:off x="6321123" y="2282025"/>
            <a:ext cx="5399700" cy="38949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Clr>
                <a:schemeClr val="accent2"/>
              </a:buClr>
              <a:buSzPts val="1800"/>
              <a:buFont typeface="Noto Sans Symbols"/>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43" name="Google Shape;43;p10"/>
          <p:cNvCxnSpPr/>
          <p:nvPr/>
        </p:nvCxnSpPr>
        <p:spPr>
          <a:xfrm>
            <a:off x="5968778"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44" name="Google Shape;44;p10"/>
          <p:cNvSpPr txBox="1"/>
          <p:nvPr>
            <p:ph idx="3" type="body"/>
          </p:nvPr>
        </p:nvSpPr>
        <p:spPr>
          <a:xfrm>
            <a:off x="6321123" y="1587535"/>
            <a:ext cx="5399700" cy="5844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24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5" name="Google Shape;45;p10"/>
          <p:cNvSpPr txBox="1"/>
          <p:nvPr>
            <p:ph idx="4" type="body"/>
          </p:nvPr>
        </p:nvSpPr>
        <p:spPr>
          <a:xfrm>
            <a:off x="460978" y="1587535"/>
            <a:ext cx="53997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2100"/>
              <a:buNone/>
              <a:defRPr sz="2400">
                <a:solidFill>
                  <a:schemeClr val="accent5"/>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609" name="Shape 609"/>
        <p:cNvGrpSpPr/>
        <p:nvPr/>
      </p:nvGrpSpPr>
      <p:grpSpPr>
        <a:xfrm>
          <a:off x="0" y="0"/>
          <a:ext cx="0" cy="0"/>
          <a:chOff x="0" y="0"/>
          <a:chExt cx="0" cy="0"/>
        </a:xfrm>
      </p:grpSpPr>
      <p:sp>
        <p:nvSpPr>
          <p:cNvPr id="610" name="Google Shape;610;p93"/>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11" name="Google Shape;611;p93"/>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612" name="Shape 612"/>
        <p:cNvGrpSpPr/>
        <p:nvPr/>
      </p:nvGrpSpPr>
      <p:grpSpPr>
        <a:xfrm>
          <a:off x="0" y="0"/>
          <a:ext cx="0" cy="0"/>
          <a:chOff x="0" y="0"/>
          <a:chExt cx="0" cy="0"/>
        </a:xfrm>
      </p:grpSpPr>
      <p:sp>
        <p:nvSpPr>
          <p:cNvPr id="613" name="Google Shape;613;p94"/>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14" name="Google Shape;614;p9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615" name="Google Shape;615;p94"/>
          <p:cNvPicPr preferRelativeResize="0"/>
          <p:nvPr/>
        </p:nvPicPr>
        <p:blipFill>
          <a:blip r:embed="rId2">
            <a:alphaModFix/>
          </a:blip>
          <a:stretch>
            <a:fillRect/>
          </a:stretch>
        </p:blipFill>
        <p:spPr>
          <a:xfrm>
            <a:off x="10669156" y="6474098"/>
            <a:ext cx="188467" cy="188467"/>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616" name="Shape 616"/>
        <p:cNvGrpSpPr/>
        <p:nvPr/>
      </p:nvGrpSpPr>
      <p:grpSpPr>
        <a:xfrm>
          <a:off x="0" y="0"/>
          <a:ext cx="0" cy="0"/>
          <a:chOff x="0" y="0"/>
          <a:chExt cx="0" cy="0"/>
        </a:xfrm>
      </p:grpSpPr>
      <p:sp>
        <p:nvSpPr>
          <p:cNvPr id="617" name="Google Shape;617;p95"/>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18" name="Google Shape;618;p95"/>
          <p:cNvSpPr/>
          <p:nvPr/>
        </p:nvSpPr>
        <p:spPr>
          <a:xfrm>
            <a:off x="112282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9" name="Google Shape;619;p9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20" name="Google Shape;620;p95"/>
          <p:cNvSpPr/>
          <p:nvPr/>
        </p:nvSpPr>
        <p:spPr>
          <a:xfrm>
            <a:off x="10207767" y="0"/>
            <a:ext cx="1989600" cy="19896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1" name="Google Shape;621;p95"/>
          <p:cNvSpPr/>
          <p:nvPr/>
        </p:nvSpPr>
        <p:spPr>
          <a:xfrm rot="10800000">
            <a:off x="10207767" y="425880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2" name="Google Shape;622;p95"/>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3" name="Google Shape;623;p95"/>
          <p:cNvSpPr/>
          <p:nvPr/>
        </p:nvSpPr>
        <p:spPr>
          <a:xfrm rot="-5400000">
            <a:off x="11219767" y="3282967"/>
            <a:ext cx="977700" cy="9777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4" name="Google Shape;624;p95"/>
          <p:cNvSpPr/>
          <p:nvPr/>
        </p:nvSpPr>
        <p:spPr>
          <a:xfrm>
            <a:off x="8241900" y="975600"/>
            <a:ext cx="481200" cy="4812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5" name="Google Shape;625;p95"/>
          <p:cNvSpPr/>
          <p:nvPr/>
        </p:nvSpPr>
        <p:spPr>
          <a:xfrm>
            <a:off x="8871100" y="57672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6" name="Google Shape;626;p95"/>
          <p:cNvSpPr/>
          <p:nvPr/>
        </p:nvSpPr>
        <p:spPr>
          <a:xfrm>
            <a:off x="9971233" y="3046667"/>
            <a:ext cx="236400" cy="2364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627" name="Shape 627"/>
        <p:cNvGrpSpPr/>
        <p:nvPr/>
      </p:nvGrpSpPr>
      <p:grpSpPr>
        <a:xfrm>
          <a:off x="0" y="0"/>
          <a:ext cx="0" cy="0"/>
          <a:chOff x="0" y="0"/>
          <a:chExt cx="0" cy="0"/>
        </a:xfrm>
      </p:grpSpPr>
      <p:sp>
        <p:nvSpPr>
          <p:cNvPr id="628" name="Google Shape;628;p96"/>
          <p:cNvSpPr/>
          <p:nvPr/>
        </p:nvSpPr>
        <p:spPr>
          <a:xfrm rot="10800000">
            <a:off x="10362767"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9" name="Google Shape;629;p96"/>
          <p:cNvSpPr/>
          <p:nvPr/>
        </p:nvSpPr>
        <p:spPr>
          <a:xfrm rot="10800000">
            <a:off x="10511567"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630" name="Google Shape;630;p96"/>
          <p:cNvSpPr/>
          <p:nvPr/>
        </p:nvSpPr>
        <p:spPr>
          <a:xfrm rot="10800000">
            <a:off x="10655533" y="1989633"/>
            <a:ext cx="5721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631" name="Google Shape;631;p96"/>
          <p:cNvCxnSpPr>
            <a:stCxn id="630" idx="2"/>
          </p:cNvCxnSpPr>
          <p:nvPr/>
        </p:nvCxnSpPr>
        <p:spPr>
          <a:xfrm rot="10800000">
            <a:off x="10655533"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632" name="Google Shape;632;p96"/>
          <p:cNvCxnSpPr>
            <a:stCxn id="628" idx="2"/>
          </p:cNvCxnSpPr>
          <p:nvPr/>
        </p:nvCxnSpPr>
        <p:spPr>
          <a:xfrm rot="10800000">
            <a:off x="10362767"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633" name="Google Shape;633;p96"/>
          <p:cNvCxnSpPr>
            <a:stCxn id="629" idx="2"/>
          </p:cNvCxnSpPr>
          <p:nvPr/>
        </p:nvCxnSpPr>
        <p:spPr>
          <a:xfrm rot="10800000">
            <a:off x="10511567"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634" name="Google Shape;634;p96"/>
          <p:cNvCxnSpPr>
            <a:stCxn id="630" idx="0"/>
          </p:cNvCxnSpPr>
          <p:nvPr/>
        </p:nvCxnSpPr>
        <p:spPr>
          <a:xfrm>
            <a:off x="10941583" y="2561733"/>
            <a:ext cx="326100" cy="0"/>
          </a:xfrm>
          <a:prstGeom prst="straightConnector1">
            <a:avLst/>
          </a:prstGeom>
          <a:noFill/>
          <a:ln cap="flat" cmpd="sng" w="9525">
            <a:solidFill>
              <a:schemeClr val="lt2"/>
            </a:solidFill>
            <a:prstDash val="solid"/>
            <a:round/>
            <a:headEnd len="med" w="med" type="none"/>
            <a:tailEnd len="med" w="med" type="none"/>
          </a:ln>
        </p:spPr>
      </p:cxnSp>
      <p:cxnSp>
        <p:nvCxnSpPr>
          <p:cNvPr id="635" name="Google Shape;635;p96"/>
          <p:cNvCxnSpPr>
            <a:stCxn id="629" idx="0"/>
          </p:cNvCxnSpPr>
          <p:nvPr/>
        </p:nvCxnSpPr>
        <p:spPr>
          <a:xfrm>
            <a:off x="10869917"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636" name="Google Shape;636;p96"/>
          <p:cNvCxnSpPr>
            <a:stCxn id="628" idx="0"/>
          </p:cNvCxnSpPr>
          <p:nvPr/>
        </p:nvCxnSpPr>
        <p:spPr>
          <a:xfrm>
            <a:off x="10795517" y="2855267"/>
            <a:ext cx="456900" cy="0"/>
          </a:xfrm>
          <a:prstGeom prst="straightConnector1">
            <a:avLst/>
          </a:prstGeom>
          <a:noFill/>
          <a:ln cap="flat" cmpd="sng" w="9525">
            <a:solidFill>
              <a:schemeClr val="lt2"/>
            </a:solidFill>
            <a:prstDash val="solid"/>
            <a:round/>
            <a:headEnd len="med" w="med" type="none"/>
            <a:tailEnd len="med" w="med" type="none"/>
          </a:ln>
        </p:spPr>
      </p:cxnSp>
      <p:sp>
        <p:nvSpPr>
          <p:cNvPr id="637" name="Google Shape;637;p9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38" name="Google Shape;638;p96"/>
          <p:cNvSpPr/>
          <p:nvPr/>
        </p:nvSpPr>
        <p:spPr>
          <a:xfrm>
            <a:off x="10252667" y="0"/>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9" name="Google Shape;639;p9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40" name="Google Shape;640;p96"/>
          <p:cNvSpPr/>
          <p:nvPr/>
        </p:nvSpPr>
        <p:spPr>
          <a:xfrm>
            <a:off x="10207767" y="4258800"/>
            <a:ext cx="1989600" cy="19896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1" name="Google Shape;641;p96"/>
          <p:cNvSpPr/>
          <p:nvPr/>
        </p:nvSpPr>
        <p:spPr>
          <a:xfrm rot="-5400000">
            <a:off x="10207767" y="0"/>
            <a:ext cx="1989600" cy="19896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2" name="Google Shape;642;p96"/>
          <p:cNvSpPr/>
          <p:nvPr/>
        </p:nvSpPr>
        <p:spPr>
          <a:xfrm>
            <a:off x="11228267" y="1989733"/>
            <a:ext cx="975600" cy="9756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3" name="Google Shape;643;p96"/>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4" name="Google Shape;644;p96"/>
          <p:cNvSpPr/>
          <p:nvPr/>
        </p:nvSpPr>
        <p:spPr>
          <a:xfrm>
            <a:off x="9726567"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5" name="Google Shape;645;p96"/>
          <p:cNvSpPr/>
          <p:nvPr/>
        </p:nvSpPr>
        <p:spPr>
          <a:xfrm>
            <a:off x="8871100" y="494400"/>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6" name="Google Shape;646;p96"/>
          <p:cNvSpPr/>
          <p:nvPr/>
        </p:nvSpPr>
        <p:spPr>
          <a:xfrm>
            <a:off x="10202400" y="4258800"/>
            <a:ext cx="1989600" cy="1989600"/>
          </a:xfrm>
          <a:prstGeom prst="arc">
            <a:avLst>
              <a:gd fmla="val 16200000" name="adj1"/>
              <a:gd fmla="val 0"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647" name="Shape 647"/>
        <p:cNvGrpSpPr/>
        <p:nvPr/>
      </p:nvGrpSpPr>
      <p:grpSpPr>
        <a:xfrm>
          <a:off x="0" y="0"/>
          <a:ext cx="0" cy="0"/>
          <a:chOff x="0" y="0"/>
          <a:chExt cx="0" cy="0"/>
        </a:xfrm>
      </p:grpSpPr>
      <p:sp>
        <p:nvSpPr>
          <p:cNvPr id="648" name="Google Shape;648;p97"/>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9" name="Google Shape;649;p97"/>
          <p:cNvSpPr/>
          <p:nvPr/>
        </p:nvSpPr>
        <p:spPr>
          <a:xfrm>
            <a:off x="10222833" y="1989600"/>
            <a:ext cx="975600" cy="9756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 name="Google Shape;650;p97"/>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 name="Google Shape;651;p9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52" name="Google Shape;652;p97"/>
          <p:cNvSpPr/>
          <p:nvPr/>
        </p:nvSpPr>
        <p:spPr>
          <a:xfrm rot="10800000">
            <a:off x="10205083" y="2965200"/>
            <a:ext cx="1989600" cy="19896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3" name="Google Shape;653;p97"/>
          <p:cNvSpPr/>
          <p:nvPr/>
        </p:nvSpPr>
        <p:spPr>
          <a:xfrm rot="-5400000">
            <a:off x="10207767" y="0"/>
            <a:ext cx="1989600" cy="19896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 name="Google Shape;654;p97"/>
          <p:cNvSpPr/>
          <p:nvPr/>
        </p:nvSpPr>
        <p:spPr>
          <a:xfrm rot="-5400000">
            <a:off x="8289638" y="33"/>
            <a:ext cx="480300" cy="4803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655" name="Google Shape;655;p97"/>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6" name="Google Shape;656;p97"/>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7" name="Google Shape;657;p97"/>
          <p:cNvSpPr/>
          <p:nvPr/>
        </p:nvSpPr>
        <p:spPr>
          <a:xfrm rot="108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8" name="Google Shape;658;p97"/>
          <p:cNvSpPr/>
          <p:nvPr/>
        </p:nvSpPr>
        <p:spPr>
          <a:xfrm rot="-5400000">
            <a:off x="10205083" y="2965200"/>
            <a:ext cx="1989600" cy="1989600"/>
          </a:xfrm>
          <a:prstGeom prst="arc">
            <a:avLst>
              <a:gd fmla="val 1620000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659" name="Google Shape;659;p97"/>
          <p:cNvCxnSpPr/>
          <p:nvPr/>
        </p:nvCxnSpPr>
        <p:spPr>
          <a:xfrm>
            <a:off x="113749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60" name="Google Shape;660;p97"/>
          <p:cNvCxnSpPr/>
          <p:nvPr/>
        </p:nvCxnSpPr>
        <p:spPr>
          <a:xfrm>
            <a:off x="11540867"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61" name="Google Shape;661;p97"/>
          <p:cNvCxnSpPr/>
          <p:nvPr/>
        </p:nvCxnSpPr>
        <p:spPr>
          <a:xfrm>
            <a:off x="1170680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62" name="Google Shape;662;p97"/>
          <p:cNvCxnSpPr/>
          <p:nvPr/>
        </p:nvCxnSpPr>
        <p:spPr>
          <a:xfrm>
            <a:off x="1187273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63" name="Google Shape;663;p97"/>
          <p:cNvCxnSpPr/>
          <p:nvPr/>
        </p:nvCxnSpPr>
        <p:spPr>
          <a:xfrm>
            <a:off x="12038667"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664" name="Shape 664"/>
        <p:cNvGrpSpPr/>
        <p:nvPr/>
      </p:nvGrpSpPr>
      <p:grpSpPr>
        <a:xfrm>
          <a:off x="0" y="0"/>
          <a:ext cx="0" cy="0"/>
          <a:chOff x="0" y="0"/>
          <a:chExt cx="0" cy="0"/>
        </a:xfrm>
      </p:grpSpPr>
      <p:sp>
        <p:nvSpPr>
          <p:cNvPr id="665" name="Google Shape;665;p98"/>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66" name="Google Shape;666;p98"/>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7" name="Google Shape;667;p9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68" name="Google Shape;668;p98"/>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9" name="Google Shape;669;p98"/>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0" name="Google Shape;670;p98"/>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1" name="Google Shape;671;p98"/>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lt2"/>
              </a:solidFill>
            </a:endParaRPr>
          </a:p>
        </p:txBody>
      </p:sp>
      <p:sp>
        <p:nvSpPr>
          <p:cNvPr id="672" name="Google Shape;672;p98"/>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3" name="Google Shape;673;p98"/>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4" name="Google Shape;674;p98"/>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675" name="Shape 675"/>
        <p:cNvGrpSpPr/>
        <p:nvPr/>
      </p:nvGrpSpPr>
      <p:grpSpPr>
        <a:xfrm>
          <a:off x="0" y="0"/>
          <a:ext cx="0" cy="0"/>
          <a:chOff x="0" y="0"/>
          <a:chExt cx="0" cy="0"/>
        </a:xfrm>
      </p:grpSpPr>
      <p:sp>
        <p:nvSpPr>
          <p:cNvPr id="676" name="Google Shape;676;p99"/>
          <p:cNvSpPr/>
          <p:nvPr/>
        </p:nvSpPr>
        <p:spPr>
          <a:xfrm rot="10800000">
            <a:off x="10362767"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677" name="Google Shape;677;p99"/>
          <p:cNvSpPr/>
          <p:nvPr/>
        </p:nvSpPr>
        <p:spPr>
          <a:xfrm rot="10800000">
            <a:off x="10511567"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678" name="Google Shape;678;p99"/>
          <p:cNvSpPr/>
          <p:nvPr/>
        </p:nvSpPr>
        <p:spPr>
          <a:xfrm rot="10800000">
            <a:off x="10655533"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cxnSp>
        <p:nvCxnSpPr>
          <p:cNvPr id="679" name="Google Shape;679;p99"/>
          <p:cNvCxnSpPr>
            <a:stCxn id="678" idx="2"/>
          </p:cNvCxnSpPr>
          <p:nvPr/>
        </p:nvCxnSpPr>
        <p:spPr>
          <a:xfrm rot="10800000">
            <a:off x="10655533"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99"/>
          <p:cNvCxnSpPr>
            <a:stCxn id="676" idx="2"/>
          </p:cNvCxnSpPr>
          <p:nvPr/>
        </p:nvCxnSpPr>
        <p:spPr>
          <a:xfrm rot="10800000">
            <a:off x="10362767"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p99"/>
          <p:cNvCxnSpPr>
            <a:stCxn id="677" idx="2"/>
          </p:cNvCxnSpPr>
          <p:nvPr/>
        </p:nvCxnSpPr>
        <p:spPr>
          <a:xfrm rot="10800000">
            <a:off x="10511567"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99"/>
          <p:cNvCxnSpPr>
            <a:stCxn id="678" idx="0"/>
          </p:cNvCxnSpPr>
          <p:nvPr/>
        </p:nvCxnSpPr>
        <p:spPr>
          <a:xfrm>
            <a:off x="10941583" y="2561733"/>
            <a:ext cx="326100" cy="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99"/>
          <p:cNvCxnSpPr>
            <a:stCxn id="677" idx="0"/>
          </p:cNvCxnSpPr>
          <p:nvPr/>
        </p:nvCxnSpPr>
        <p:spPr>
          <a:xfrm>
            <a:off x="10869917"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684" name="Google Shape;684;p99"/>
          <p:cNvCxnSpPr>
            <a:stCxn id="676" idx="0"/>
          </p:cNvCxnSpPr>
          <p:nvPr/>
        </p:nvCxnSpPr>
        <p:spPr>
          <a:xfrm>
            <a:off x="10795517" y="2855267"/>
            <a:ext cx="456900" cy="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99"/>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86" name="Google Shape;686;p99"/>
          <p:cNvSpPr/>
          <p:nvPr/>
        </p:nvSpPr>
        <p:spPr>
          <a:xfrm>
            <a:off x="102526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7" name="Google Shape;687;p9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688" name="Google Shape;688;p99"/>
          <p:cNvSpPr/>
          <p:nvPr/>
        </p:nvSpPr>
        <p:spPr>
          <a:xfrm>
            <a:off x="10207767"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9" name="Google Shape;689;p99"/>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0" name="Google Shape;690;p99"/>
          <p:cNvSpPr/>
          <p:nvPr/>
        </p:nvSpPr>
        <p:spPr>
          <a:xfrm>
            <a:off x="11228267"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1" name="Google Shape;691;p99"/>
          <p:cNvSpPr/>
          <p:nvPr/>
        </p:nvSpPr>
        <p:spPr>
          <a:xfrm rot="-5400000">
            <a:off x="11219767"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2" name="Google Shape;692;p99"/>
          <p:cNvSpPr/>
          <p:nvPr/>
        </p:nvSpPr>
        <p:spPr>
          <a:xfrm>
            <a:off x="9726567"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3" name="Google Shape;693;p99"/>
          <p:cNvSpPr/>
          <p:nvPr/>
        </p:nvSpPr>
        <p:spPr>
          <a:xfrm>
            <a:off x="8871100"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4" name="Google Shape;694;p99"/>
          <p:cNvSpPr/>
          <p:nvPr/>
        </p:nvSpPr>
        <p:spPr>
          <a:xfrm>
            <a:off x="10202400"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695" name="Shape 695"/>
        <p:cNvGrpSpPr/>
        <p:nvPr/>
      </p:nvGrpSpPr>
      <p:grpSpPr>
        <a:xfrm>
          <a:off x="0" y="0"/>
          <a:ext cx="0" cy="0"/>
          <a:chOff x="0" y="0"/>
          <a:chExt cx="0" cy="0"/>
        </a:xfrm>
      </p:grpSpPr>
      <p:sp>
        <p:nvSpPr>
          <p:cNvPr id="696" name="Google Shape;696;p10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97" name="Google Shape;697;p100"/>
          <p:cNvSpPr/>
          <p:nvPr/>
        </p:nvSpPr>
        <p:spPr>
          <a:xfrm>
            <a:off x="10222833" y="198960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p100"/>
          <p:cNvSpPr/>
          <p:nvPr/>
        </p:nvSpPr>
        <p:spPr>
          <a:xfrm>
            <a:off x="11216400" y="2965200"/>
            <a:ext cx="980700" cy="1989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9" name="Google Shape;699;p10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700" name="Google Shape;700;p100"/>
          <p:cNvSpPr/>
          <p:nvPr/>
        </p:nvSpPr>
        <p:spPr>
          <a:xfrm rot="10800000">
            <a:off x="10205083" y="29652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1" name="Google Shape;701;p100"/>
          <p:cNvSpPr/>
          <p:nvPr/>
        </p:nvSpPr>
        <p:spPr>
          <a:xfrm rot="-5400000">
            <a:off x="10207767"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2" name="Google Shape;702;p100"/>
          <p:cNvSpPr/>
          <p:nvPr/>
        </p:nvSpPr>
        <p:spPr>
          <a:xfrm rot="-5400000">
            <a:off x="8289638" y="33"/>
            <a:ext cx="480300" cy="4803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703" name="Google Shape;703;p100"/>
          <p:cNvSpPr/>
          <p:nvPr/>
        </p:nvSpPr>
        <p:spPr>
          <a:xfrm>
            <a:off x="11710800" y="5767200"/>
            <a:ext cx="481200" cy="481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4" name="Google Shape;704;p100"/>
          <p:cNvSpPr/>
          <p:nvPr/>
        </p:nvSpPr>
        <p:spPr>
          <a:xfrm>
            <a:off x="9726567" y="535633"/>
            <a:ext cx="481200" cy="48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5" name="Google Shape;705;p100"/>
          <p:cNvSpPr/>
          <p:nvPr/>
        </p:nvSpPr>
        <p:spPr>
          <a:xfrm rot="108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6" name="Google Shape;706;p100"/>
          <p:cNvSpPr/>
          <p:nvPr/>
        </p:nvSpPr>
        <p:spPr>
          <a:xfrm rot="-5400000">
            <a:off x="10205083" y="29652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707" name="Google Shape;707;p100"/>
          <p:cNvCxnSpPr/>
          <p:nvPr/>
        </p:nvCxnSpPr>
        <p:spPr>
          <a:xfrm>
            <a:off x="113749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08" name="Google Shape;708;p100"/>
          <p:cNvCxnSpPr/>
          <p:nvPr/>
        </p:nvCxnSpPr>
        <p:spPr>
          <a:xfrm>
            <a:off x="11540867"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09" name="Google Shape;709;p100"/>
          <p:cNvCxnSpPr/>
          <p:nvPr/>
        </p:nvCxnSpPr>
        <p:spPr>
          <a:xfrm>
            <a:off x="1170680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10" name="Google Shape;710;p100"/>
          <p:cNvCxnSpPr/>
          <p:nvPr/>
        </p:nvCxnSpPr>
        <p:spPr>
          <a:xfrm>
            <a:off x="1187273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11" name="Google Shape;711;p100"/>
          <p:cNvCxnSpPr/>
          <p:nvPr/>
        </p:nvCxnSpPr>
        <p:spPr>
          <a:xfrm>
            <a:off x="12038667"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712" name="Shape 712"/>
        <p:cNvGrpSpPr/>
        <p:nvPr/>
      </p:nvGrpSpPr>
      <p:grpSpPr>
        <a:xfrm>
          <a:off x="0" y="0"/>
          <a:ext cx="0" cy="0"/>
          <a:chOff x="0" y="0"/>
          <a:chExt cx="0" cy="0"/>
        </a:xfrm>
      </p:grpSpPr>
      <p:pic>
        <p:nvPicPr>
          <p:cNvPr id="713" name="Google Shape;713;p101"/>
          <p:cNvPicPr preferRelativeResize="0"/>
          <p:nvPr/>
        </p:nvPicPr>
        <p:blipFill rotWithShape="1">
          <a:blip r:embed="rId2">
            <a:alphaModFix/>
          </a:blip>
          <a:srcRect b="0" l="0" r="0" t="0"/>
          <a:stretch/>
        </p:blipFill>
        <p:spPr>
          <a:xfrm>
            <a:off x="3021967" y="2819733"/>
            <a:ext cx="6148098" cy="974509"/>
          </a:xfrm>
          <a:prstGeom prst="rect">
            <a:avLst/>
          </a:prstGeom>
          <a:noFill/>
          <a:ln>
            <a:noFill/>
          </a:ln>
        </p:spPr>
      </p:pic>
      <p:sp>
        <p:nvSpPr>
          <p:cNvPr id="714" name="Google Shape;714;p101"/>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715" name="Shape 715"/>
        <p:cNvGrpSpPr/>
        <p:nvPr/>
      </p:nvGrpSpPr>
      <p:grpSpPr>
        <a:xfrm>
          <a:off x="0" y="0"/>
          <a:ext cx="0" cy="0"/>
          <a:chOff x="0" y="0"/>
          <a:chExt cx="0" cy="0"/>
        </a:xfrm>
      </p:grpSpPr>
      <p:pic>
        <p:nvPicPr>
          <p:cNvPr id="716" name="Google Shape;716;p102"/>
          <p:cNvPicPr preferRelativeResize="0"/>
          <p:nvPr/>
        </p:nvPicPr>
        <p:blipFill>
          <a:blip r:embed="rId2">
            <a:alphaModFix/>
          </a:blip>
          <a:stretch>
            <a:fillRect/>
          </a:stretch>
        </p:blipFill>
        <p:spPr>
          <a:xfrm>
            <a:off x="3021951" y="2819747"/>
            <a:ext cx="6148101" cy="978035"/>
          </a:xfrm>
          <a:prstGeom prst="rect">
            <a:avLst/>
          </a:prstGeom>
          <a:noFill/>
          <a:ln>
            <a:noFill/>
          </a:ln>
        </p:spPr>
      </p:pic>
      <p:sp>
        <p:nvSpPr>
          <p:cNvPr id="717" name="Google Shape;717;p102"/>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10.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image" Target="../media/image56.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slideLayout" Target="../slideLayouts/slideLayout63.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29" Type="http://schemas.openxmlformats.org/officeDocument/2006/relationships/slideLayout" Target="../slideLayouts/slideLayout64.xml"/><Relationship Id="rId7" Type="http://schemas.openxmlformats.org/officeDocument/2006/relationships/slideLayout" Target="../slideLayouts/slideLayout42.xml"/><Relationship Id="rId8" Type="http://schemas.openxmlformats.org/officeDocument/2006/relationships/slideLayout" Target="../slideLayouts/slideLayout43.xml"/><Relationship Id="rId31" Type="http://schemas.openxmlformats.org/officeDocument/2006/relationships/slideLayout" Target="../slideLayouts/slideLayout66.xml"/><Relationship Id="rId30" Type="http://schemas.openxmlformats.org/officeDocument/2006/relationships/slideLayout" Target="../slideLayouts/slideLayout65.xml"/><Relationship Id="rId11" Type="http://schemas.openxmlformats.org/officeDocument/2006/relationships/slideLayout" Target="../slideLayouts/slideLayout46.xml"/><Relationship Id="rId33" Type="http://schemas.openxmlformats.org/officeDocument/2006/relationships/slideLayout" Target="../slideLayouts/slideLayout68.xml"/><Relationship Id="rId10" Type="http://schemas.openxmlformats.org/officeDocument/2006/relationships/slideLayout" Target="../slideLayouts/slideLayout45.xml"/><Relationship Id="rId32" Type="http://schemas.openxmlformats.org/officeDocument/2006/relationships/slideLayout" Target="../slideLayouts/slideLayout67.xml"/><Relationship Id="rId13" Type="http://schemas.openxmlformats.org/officeDocument/2006/relationships/slideLayout" Target="../slideLayouts/slideLayout48.xml"/><Relationship Id="rId35" Type="http://schemas.openxmlformats.org/officeDocument/2006/relationships/slideLayout" Target="../slideLayouts/slideLayout70.xml"/><Relationship Id="rId12" Type="http://schemas.openxmlformats.org/officeDocument/2006/relationships/slideLayout" Target="../slideLayouts/slideLayout47.xml"/><Relationship Id="rId34" Type="http://schemas.openxmlformats.org/officeDocument/2006/relationships/slideLayout" Target="../slideLayouts/slideLayout69.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36" Type="http://schemas.openxmlformats.org/officeDocument/2006/relationships/theme" Target="../theme/theme6.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9.xml"/><Relationship Id="rId20" Type="http://schemas.openxmlformats.org/officeDocument/2006/relationships/slideLayout" Target="../slideLayouts/slideLayout89.xml"/><Relationship Id="rId42" Type="http://schemas.openxmlformats.org/officeDocument/2006/relationships/slideLayout" Target="../slideLayouts/slideLayout111.xml"/><Relationship Id="rId41" Type="http://schemas.openxmlformats.org/officeDocument/2006/relationships/slideLayout" Target="../slideLayouts/slideLayout110.xml"/><Relationship Id="rId22" Type="http://schemas.openxmlformats.org/officeDocument/2006/relationships/slideLayout" Target="../slideLayouts/slideLayout91.xml"/><Relationship Id="rId44" Type="http://schemas.openxmlformats.org/officeDocument/2006/relationships/theme" Target="../theme/theme4.xml"/><Relationship Id="rId21" Type="http://schemas.openxmlformats.org/officeDocument/2006/relationships/slideLayout" Target="../slideLayouts/slideLayout90.xml"/><Relationship Id="rId43" Type="http://schemas.openxmlformats.org/officeDocument/2006/relationships/slideLayout" Target="../slideLayouts/slideLayout112.xml"/><Relationship Id="rId24" Type="http://schemas.openxmlformats.org/officeDocument/2006/relationships/slideLayout" Target="../slideLayouts/slideLayout93.xml"/><Relationship Id="rId23" Type="http://schemas.openxmlformats.org/officeDocument/2006/relationships/slideLayout" Target="../slideLayouts/slideLayout92.xml"/><Relationship Id="rId1" Type="http://schemas.openxmlformats.org/officeDocument/2006/relationships/image" Target="../media/image56.pn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26" Type="http://schemas.openxmlformats.org/officeDocument/2006/relationships/slideLayout" Target="../slideLayouts/slideLayout95.xml"/><Relationship Id="rId25" Type="http://schemas.openxmlformats.org/officeDocument/2006/relationships/slideLayout" Target="../slideLayouts/slideLayout94.xml"/><Relationship Id="rId28" Type="http://schemas.openxmlformats.org/officeDocument/2006/relationships/slideLayout" Target="../slideLayouts/slideLayout97.xml"/><Relationship Id="rId27" Type="http://schemas.openxmlformats.org/officeDocument/2006/relationships/slideLayout" Target="../slideLayouts/slideLayout96.xml"/><Relationship Id="rId5" Type="http://schemas.openxmlformats.org/officeDocument/2006/relationships/slideLayout" Target="../slideLayouts/slideLayout74.xml"/><Relationship Id="rId6" Type="http://schemas.openxmlformats.org/officeDocument/2006/relationships/slideLayout" Target="../slideLayouts/slideLayout75.xml"/><Relationship Id="rId29" Type="http://schemas.openxmlformats.org/officeDocument/2006/relationships/slideLayout" Target="../slideLayouts/slideLayout98.xml"/><Relationship Id="rId7" Type="http://schemas.openxmlformats.org/officeDocument/2006/relationships/slideLayout" Target="../slideLayouts/slideLayout76.xml"/><Relationship Id="rId8" Type="http://schemas.openxmlformats.org/officeDocument/2006/relationships/slideLayout" Target="../slideLayouts/slideLayout77.xml"/><Relationship Id="rId31" Type="http://schemas.openxmlformats.org/officeDocument/2006/relationships/slideLayout" Target="../slideLayouts/slideLayout100.xml"/><Relationship Id="rId30" Type="http://schemas.openxmlformats.org/officeDocument/2006/relationships/slideLayout" Target="../slideLayouts/slideLayout99.xml"/><Relationship Id="rId11" Type="http://schemas.openxmlformats.org/officeDocument/2006/relationships/slideLayout" Target="../slideLayouts/slideLayout80.xml"/><Relationship Id="rId33" Type="http://schemas.openxmlformats.org/officeDocument/2006/relationships/slideLayout" Target="../slideLayouts/slideLayout102.xml"/><Relationship Id="rId10" Type="http://schemas.openxmlformats.org/officeDocument/2006/relationships/slideLayout" Target="../slideLayouts/slideLayout79.xml"/><Relationship Id="rId32" Type="http://schemas.openxmlformats.org/officeDocument/2006/relationships/slideLayout" Target="../slideLayouts/slideLayout101.xml"/><Relationship Id="rId13" Type="http://schemas.openxmlformats.org/officeDocument/2006/relationships/slideLayout" Target="../slideLayouts/slideLayout82.xml"/><Relationship Id="rId35" Type="http://schemas.openxmlformats.org/officeDocument/2006/relationships/slideLayout" Target="../slideLayouts/slideLayout104.xml"/><Relationship Id="rId12" Type="http://schemas.openxmlformats.org/officeDocument/2006/relationships/slideLayout" Target="../slideLayouts/slideLayout81.xml"/><Relationship Id="rId34" Type="http://schemas.openxmlformats.org/officeDocument/2006/relationships/slideLayout" Target="../slideLayouts/slideLayout103.xml"/><Relationship Id="rId15" Type="http://schemas.openxmlformats.org/officeDocument/2006/relationships/slideLayout" Target="../slideLayouts/slideLayout84.xml"/><Relationship Id="rId37" Type="http://schemas.openxmlformats.org/officeDocument/2006/relationships/slideLayout" Target="../slideLayouts/slideLayout106.xml"/><Relationship Id="rId14" Type="http://schemas.openxmlformats.org/officeDocument/2006/relationships/slideLayout" Target="../slideLayouts/slideLayout83.xml"/><Relationship Id="rId36" Type="http://schemas.openxmlformats.org/officeDocument/2006/relationships/slideLayout" Target="../slideLayouts/slideLayout105.xml"/><Relationship Id="rId17" Type="http://schemas.openxmlformats.org/officeDocument/2006/relationships/slideLayout" Target="../slideLayouts/slideLayout86.xml"/><Relationship Id="rId39" Type="http://schemas.openxmlformats.org/officeDocument/2006/relationships/slideLayout" Target="../slideLayouts/slideLayout108.xml"/><Relationship Id="rId16" Type="http://schemas.openxmlformats.org/officeDocument/2006/relationships/slideLayout" Target="../slideLayouts/slideLayout85.xml"/><Relationship Id="rId38" Type="http://schemas.openxmlformats.org/officeDocument/2006/relationships/slideLayout" Target="../slideLayouts/slideLayout107.xml"/><Relationship Id="rId19" Type="http://schemas.openxmlformats.org/officeDocument/2006/relationships/slideLayout" Target="../slideLayouts/slideLayout88.xml"/><Relationship Id="rId18"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31.xml"/><Relationship Id="rId22" Type="http://schemas.openxmlformats.org/officeDocument/2006/relationships/slideLayout" Target="../slideLayouts/slideLayout133.xml"/><Relationship Id="rId21" Type="http://schemas.openxmlformats.org/officeDocument/2006/relationships/slideLayout" Target="../slideLayouts/slideLayout132.xml"/><Relationship Id="rId24" Type="http://schemas.openxmlformats.org/officeDocument/2006/relationships/slideLayout" Target="../slideLayouts/slideLayout135.xml"/><Relationship Id="rId23" Type="http://schemas.openxmlformats.org/officeDocument/2006/relationships/slideLayout" Target="../slideLayouts/slideLayout134.xml"/><Relationship Id="rId1" Type="http://schemas.openxmlformats.org/officeDocument/2006/relationships/image" Target="../media/image56.png"/><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26" Type="http://schemas.openxmlformats.org/officeDocument/2006/relationships/slideLayout" Target="../slideLayouts/slideLayout137.xml"/><Relationship Id="rId25" Type="http://schemas.openxmlformats.org/officeDocument/2006/relationships/slideLayout" Target="../slideLayouts/slideLayout136.xml"/><Relationship Id="rId28" Type="http://schemas.openxmlformats.org/officeDocument/2006/relationships/slideLayout" Target="../slideLayouts/slideLayout139.xml"/><Relationship Id="rId27" Type="http://schemas.openxmlformats.org/officeDocument/2006/relationships/slideLayout" Target="../slideLayouts/slideLayout138.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29" Type="http://schemas.openxmlformats.org/officeDocument/2006/relationships/slideLayout" Target="../slideLayouts/slideLayout140.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31" Type="http://schemas.openxmlformats.org/officeDocument/2006/relationships/slideLayout" Target="../slideLayouts/slideLayout142.xml"/><Relationship Id="rId30" Type="http://schemas.openxmlformats.org/officeDocument/2006/relationships/slideLayout" Target="../slideLayouts/slideLayout141.xml"/><Relationship Id="rId11" Type="http://schemas.openxmlformats.org/officeDocument/2006/relationships/slideLayout" Target="../slideLayouts/slideLayout122.xml"/><Relationship Id="rId33" Type="http://schemas.openxmlformats.org/officeDocument/2006/relationships/slideLayout" Target="../slideLayouts/slideLayout144.xml"/><Relationship Id="rId10" Type="http://schemas.openxmlformats.org/officeDocument/2006/relationships/slideLayout" Target="../slideLayouts/slideLayout121.xml"/><Relationship Id="rId32" Type="http://schemas.openxmlformats.org/officeDocument/2006/relationships/slideLayout" Target="../slideLayouts/slideLayout143.xml"/><Relationship Id="rId13" Type="http://schemas.openxmlformats.org/officeDocument/2006/relationships/slideLayout" Target="../slideLayouts/slideLayout124.xml"/><Relationship Id="rId35" Type="http://schemas.openxmlformats.org/officeDocument/2006/relationships/slideLayout" Target="../slideLayouts/slideLayout146.xml"/><Relationship Id="rId12" Type="http://schemas.openxmlformats.org/officeDocument/2006/relationships/slideLayout" Target="../slideLayouts/slideLayout123.xml"/><Relationship Id="rId34" Type="http://schemas.openxmlformats.org/officeDocument/2006/relationships/slideLayout" Target="../slideLayouts/slideLayout145.xml"/><Relationship Id="rId15" Type="http://schemas.openxmlformats.org/officeDocument/2006/relationships/slideLayout" Target="../slideLayouts/slideLayout126.xml"/><Relationship Id="rId14" Type="http://schemas.openxmlformats.org/officeDocument/2006/relationships/slideLayout" Target="../slideLayouts/slideLayout125.xml"/><Relationship Id="rId36" Type="http://schemas.openxmlformats.org/officeDocument/2006/relationships/theme" Target="../theme/theme7.xml"/><Relationship Id="rId17" Type="http://schemas.openxmlformats.org/officeDocument/2006/relationships/slideLayout" Target="../slideLayouts/slideLayout128.xml"/><Relationship Id="rId16" Type="http://schemas.openxmlformats.org/officeDocument/2006/relationships/slideLayout" Target="../slideLayouts/slideLayout127.xml"/><Relationship Id="rId19" Type="http://schemas.openxmlformats.org/officeDocument/2006/relationships/slideLayout" Target="../slideLayouts/slideLayout130.xml"/><Relationship Id="rId18" Type="http://schemas.openxmlformats.org/officeDocument/2006/relationships/slideLayout" Target="../slideLayouts/slideLayout129.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85.xml"/><Relationship Id="rId20" Type="http://schemas.openxmlformats.org/officeDocument/2006/relationships/slideLayout" Target="../slideLayouts/slideLayout165.xml"/><Relationship Id="rId42" Type="http://schemas.openxmlformats.org/officeDocument/2006/relationships/slideLayout" Target="../slideLayouts/slideLayout187.xml"/><Relationship Id="rId41" Type="http://schemas.openxmlformats.org/officeDocument/2006/relationships/slideLayout" Target="../slideLayouts/slideLayout186.xml"/><Relationship Id="rId22" Type="http://schemas.openxmlformats.org/officeDocument/2006/relationships/slideLayout" Target="../slideLayouts/slideLayout167.xml"/><Relationship Id="rId44" Type="http://schemas.openxmlformats.org/officeDocument/2006/relationships/slideLayout" Target="../slideLayouts/slideLayout189.xml"/><Relationship Id="rId21" Type="http://schemas.openxmlformats.org/officeDocument/2006/relationships/slideLayout" Target="../slideLayouts/slideLayout166.xml"/><Relationship Id="rId43" Type="http://schemas.openxmlformats.org/officeDocument/2006/relationships/slideLayout" Target="../slideLayouts/slideLayout188.xml"/><Relationship Id="rId24" Type="http://schemas.openxmlformats.org/officeDocument/2006/relationships/slideLayout" Target="../slideLayouts/slideLayout169.xml"/><Relationship Id="rId23" Type="http://schemas.openxmlformats.org/officeDocument/2006/relationships/slideLayout" Target="../slideLayouts/slideLayout168.xml"/><Relationship Id="rId45" Type="http://schemas.openxmlformats.org/officeDocument/2006/relationships/theme" Target="../theme/theme1.xml"/><Relationship Id="rId1" Type="http://schemas.openxmlformats.org/officeDocument/2006/relationships/image" Target="../media/image56.png"/><Relationship Id="rId2" Type="http://schemas.openxmlformats.org/officeDocument/2006/relationships/slideLayout" Target="../slideLayouts/slideLayout147.xml"/><Relationship Id="rId3" Type="http://schemas.openxmlformats.org/officeDocument/2006/relationships/slideLayout" Target="../slideLayouts/slideLayout148.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26" Type="http://schemas.openxmlformats.org/officeDocument/2006/relationships/slideLayout" Target="../slideLayouts/slideLayout171.xml"/><Relationship Id="rId25" Type="http://schemas.openxmlformats.org/officeDocument/2006/relationships/slideLayout" Target="../slideLayouts/slideLayout170.xml"/><Relationship Id="rId28" Type="http://schemas.openxmlformats.org/officeDocument/2006/relationships/slideLayout" Target="../slideLayouts/slideLayout173.xml"/><Relationship Id="rId27" Type="http://schemas.openxmlformats.org/officeDocument/2006/relationships/slideLayout" Target="../slideLayouts/slideLayout172.xml"/><Relationship Id="rId5" Type="http://schemas.openxmlformats.org/officeDocument/2006/relationships/slideLayout" Target="../slideLayouts/slideLayout150.xml"/><Relationship Id="rId6" Type="http://schemas.openxmlformats.org/officeDocument/2006/relationships/slideLayout" Target="../slideLayouts/slideLayout151.xml"/><Relationship Id="rId29" Type="http://schemas.openxmlformats.org/officeDocument/2006/relationships/slideLayout" Target="../slideLayouts/slideLayout174.xml"/><Relationship Id="rId7" Type="http://schemas.openxmlformats.org/officeDocument/2006/relationships/slideLayout" Target="../slideLayouts/slideLayout152.xml"/><Relationship Id="rId8" Type="http://schemas.openxmlformats.org/officeDocument/2006/relationships/slideLayout" Target="../slideLayouts/slideLayout153.xml"/><Relationship Id="rId31" Type="http://schemas.openxmlformats.org/officeDocument/2006/relationships/slideLayout" Target="../slideLayouts/slideLayout176.xml"/><Relationship Id="rId30" Type="http://schemas.openxmlformats.org/officeDocument/2006/relationships/slideLayout" Target="../slideLayouts/slideLayout175.xml"/><Relationship Id="rId11" Type="http://schemas.openxmlformats.org/officeDocument/2006/relationships/slideLayout" Target="../slideLayouts/slideLayout156.xml"/><Relationship Id="rId33" Type="http://schemas.openxmlformats.org/officeDocument/2006/relationships/slideLayout" Target="../slideLayouts/slideLayout178.xml"/><Relationship Id="rId10" Type="http://schemas.openxmlformats.org/officeDocument/2006/relationships/slideLayout" Target="../slideLayouts/slideLayout155.xml"/><Relationship Id="rId32" Type="http://schemas.openxmlformats.org/officeDocument/2006/relationships/slideLayout" Target="../slideLayouts/slideLayout177.xml"/><Relationship Id="rId13" Type="http://schemas.openxmlformats.org/officeDocument/2006/relationships/slideLayout" Target="../slideLayouts/slideLayout158.xml"/><Relationship Id="rId35" Type="http://schemas.openxmlformats.org/officeDocument/2006/relationships/slideLayout" Target="../slideLayouts/slideLayout180.xml"/><Relationship Id="rId12" Type="http://schemas.openxmlformats.org/officeDocument/2006/relationships/slideLayout" Target="../slideLayouts/slideLayout157.xml"/><Relationship Id="rId34" Type="http://schemas.openxmlformats.org/officeDocument/2006/relationships/slideLayout" Target="../slideLayouts/slideLayout179.xml"/><Relationship Id="rId15" Type="http://schemas.openxmlformats.org/officeDocument/2006/relationships/slideLayout" Target="../slideLayouts/slideLayout160.xml"/><Relationship Id="rId37" Type="http://schemas.openxmlformats.org/officeDocument/2006/relationships/slideLayout" Target="../slideLayouts/slideLayout182.xml"/><Relationship Id="rId14" Type="http://schemas.openxmlformats.org/officeDocument/2006/relationships/slideLayout" Target="../slideLayouts/slideLayout159.xml"/><Relationship Id="rId36" Type="http://schemas.openxmlformats.org/officeDocument/2006/relationships/slideLayout" Target="../slideLayouts/slideLayout181.xml"/><Relationship Id="rId17" Type="http://schemas.openxmlformats.org/officeDocument/2006/relationships/slideLayout" Target="../slideLayouts/slideLayout162.xml"/><Relationship Id="rId39" Type="http://schemas.openxmlformats.org/officeDocument/2006/relationships/slideLayout" Target="../slideLayouts/slideLayout184.xml"/><Relationship Id="rId16" Type="http://schemas.openxmlformats.org/officeDocument/2006/relationships/slideLayout" Target="../slideLayouts/slideLayout161.xml"/><Relationship Id="rId38" Type="http://schemas.openxmlformats.org/officeDocument/2006/relationships/slideLayout" Target="../slideLayouts/slideLayout183.xml"/><Relationship Id="rId19" Type="http://schemas.openxmlformats.org/officeDocument/2006/relationships/slideLayout" Target="../slideLayouts/slideLayout164.xml"/><Relationship Id="rId18" Type="http://schemas.openxmlformats.org/officeDocument/2006/relationships/slideLayout" Target="../slideLayouts/slideLayout163.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28.xml"/><Relationship Id="rId42" Type="http://schemas.openxmlformats.org/officeDocument/2006/relationships/slideLayout" Target="../slideLayouts/slideLayout230.xml"/><Relationship Id="rId41" Type="http://schemas.openxmlformats.org/officeDocument/2006/relationships/slideLayout" Target="../slideLayouts/slideLayout229.xml"/><Relationship Id="rId44" Type="http://schemas.openxmlformats.org/officeDocument/2006/relationships/slideLayout" Target="../slideLayouts/slideLayout232.xml"/><Relationship Id="rId43" Type="http://schemas.openxmlformats.org/officeDocument/2006/relationships/slideLayout" Target="../slideLayouts/slideLayout231.xml"/><Relationship Id="rId46" Type="http://schemas.openxmlformats.org/officeDocument/2006/relationships/slideLayout" Target="../slideLayouts/slideLayout234.xml"/><Relationship Id="rId45" Type="http://schemas.openxmlformats.org/officeDocument/2006/relationships/slideLayout" Target="../slideLayouts/slideLayout233.xml"/><Relationship Id="rId1" Type="http://schemas.openxmlformats.org/officeDocument/2006/relationships/image" Target="../media/image56.png"/><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48" Type="http://schemas.openxmlformats.org/officeDocument/2006/relationships/slideLayout" Target="../slideLayouts/slideLayout236.xml"/><Relationship Id="rId47" Type="http://schemas.openxmlformats.org/officeDocument/2006/relationships/slideLayout" Target="../slideLayouts/slideLayout235.xml"/><Relationship Id="rId49" Type="http://schemas.openxmlformats.org/officeDocument/2006/relationships/slideLayout" Target="../slideLayouts/slideLayout237.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31" Type="http://schemas.openxmlformats.org/officeDocument/2006/relationships/slideLayout" Target="../slideLayouts/slideLayout219.xml"/><Relationship Id="rId30" Type="http://schemas.openxmlformats.org/officeDocument/2006/relationships/slideLayout" Target="../slideLayouts/slideLayout218.xml"/><Relationship Id="rId33" Type="http://schemas.openxmlformats.org/officeDocument/2006/relationships/slideLayout" Target="../slideLayouts/slideLayout221.xml"/><Relationship Id="rId32" Type="http://schemas.openxmlformats.org/officeDocument/2006/relationships/slideLayout" Target="../slideLayouts/slideLayout220.xml"/><Relationship Id="rId35" Type="http://schemas.openxmlformats.org/officeDocument/2006/relationships/slideLayout" Target="../slideLayouts/slideLayout223.xml"/><Relationship Id="rId34" Type="http://schemas.openxmlformats.org/officeDocument/2006/relationships/slideLayout" Target="../slideLayouts/slideLayout222.xml"/><Relationship Id="rId37" Type="http://schemas.openxmlformats.org/officeDocument/2006/relationships/slideLayout" Target="../slideLayouts/slideLayout225.xml"/><Relationship Id="rId36" Type="http://schemas.openxmlformats.org/officeDocument/2006/relationships/slideLayout" Target="../slideLayouts/slideLayout224.xml"/><Relationship Id="rId39" Type="http://schemas.openxmlformats.org/officeDocument/2006/relationships/slideLayout" Target="../slideLayouts/slideLayout227.xml"/><Relationship Id="rId38" Type="http://schemas.openxmlformats.org/officeDocument/2006/relationships/slideLayout" Target="../slideLayouts/slideLayout226.xml"/><Relationship Id="rId20" Type="http://schemas.openxmlformats.org/officeDocument/2006/relationships/slideLayout" Target="../slideLayouts/slideLayout208.xml"/><Relationship Id="rId22" Type="http://schemas.openxmlformats.org/officeDocument/2006/relationships/slideLayout" Target="../slideLayouts/slideLayout210.xml"/><Relationship Id="rId21" Type="http://schemas.openxmlformats.org/officeDocument/2006/relationships/slideLayout" Target="../slideLayouts/slideLayout209.xml"/><Relationship Id="rId24" Type="http://schemas.openxmlformats.org/officeDocument/2006/relationships/slideLayout" Target="../slideLayouts/slideLayout212.xml"/><Relationship Id="rId23" Type="http://schemas.openxmlformats.org/officeDocument/2006/relationships/slideLayout" Target="../slideLayouts/slideLayout211.xml"/><Relationship Id="rId26" Type="http://schemas.openxmlformats.org/officeDocument/2006/relationships/slideLayout" Target="../slideLayouts/slideLayout214.xml"/><Relationship Id="rId25" Type="http://schemas.openxmlformats.org/officeDocument/2006/relationships/slideLayout" Target="../slideLayouts/slideLayout213.xml"/><Relationship Id="rId28" Type="http://schemas.openxmlformats.org/officeDocument/2006/relationships/slideLayout" Target="../slideLayouts/slideLayout216.xml"/><Relationship Id="rId27" Type="http://schemas.openxmlformats.org/officeDocument/2006/relationships/slideLayout" Target="../slideLayouts/slideLayout215.xml"/><Relationship Id="rId29" Type="http://schemas.openxmlformats.org/officeDocument/2006/relationships/slideLayout" Target="../slideLayouts/slideLayout217.xml"/><Relationship Id="rId50" Type="http://schemas.openxmlformats.org/officeDocument/2006/relationships/theme" Target="../theme/theme9.xml"/><Relationship Id="rId11" Type="http://schemas.openxmlformats.org/officeDocument/2006/relationships/slideLayout" Target="../slideLayouts/slideLayout199.xml"/><Relationship Id="rId10" Type="http://schemas.openxmlformats.org/officeDocument/2006/relationships/slideLayout" Target="../slideLayouts/slideLayout198.xml"/><Relationship Id="rId13" Type="http://schemas.openxmlformats.org/officeDocument/2006/relationships/slideLayout" Target="../slideLayouts/slideLayout201.xml"/><Relationship Id="rId12" Type="http://schemas.openxmlformats.org/officeDocument/2006/relationships/slideLayout" Target="../slideLayouts/slideLayout200.xml"/><Relationship Id="rId15" Type="http://schemas.openxmlformats.org/officeDocument/2006/relationships/slideLayout" Target="../slideLayouts/slideLayout203.xml"/><Relationship Id="rId14" Type="http://schemas.openxmlformats.org/officeDocument/2006/relationships/slideLayout" Target="../slideLayouts/slideLayout202.xml"/><Relationship Id="rId17" Type="http://schemas.openxmlformats.org/officeDocument/2006/relationships/slideLayout" Target="../slideLayouts/slideLayout205.xml"/><Relationship Id="rId16" Type="http://schemas.openxmlformats.org/officeDocument/2006/relationships/slideLayout" Target="../slideLayouts/slideLayout204.xml"/><Relationship Id="rId19" Type="http://schemas.openxmlformats.org/officeDocument/2006/relationships/slideLayout" Target="../slideLayouts/slideLayout207.xml"/><Relationship Id="rId18" Type="http://schemas.openxmlformats.org/officeDocument/2006/relationships/slideLayout" Target="../slideLayouts/slideLayout206.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277.xml"/><Relationship Id="rId42" Type="http://schemas.openxmlformats.org/officeDocument/2006/relationships/slideLayout" Target="../slideLayouts/slideLayout279.xml"/><Relationship Id="rId41" Type="http://schemas.openxmlformats.org/officeDocument/2006/relationships/slideLayout" Target="../slideLayouts/slideLayout278.xml"/><Relationship Id="rId44" Type="http://schemas.openxmlformats.org/officeDocument/2006/relationships/slideLayout" Target="../slideLayouts/slideLayout281.xml"/><Relationship Id="rId43" Type="http://schemas.openxmlformats.org/officeDocument/2006/relationships/slideLayout" Target="../slideLayouts/slideLayout280.xml"/><Relationship Id="rId46" Type="http://schemas.openxmlformats.org/officeDocument/2006/relationships/slideLayout" Target="../slideLayouts/slideLayout283.xml"/><Relationship Id="rId45" Type="http://schemas.openxmlformats.org/officeDocument/2006/relationships/slideLayout" Target="../slideLayouts/slideLayout282.xml"/><Relationship Id="rId1" Type="http://schemas.openxmlformats.org/officeDocument/2006/relationships/slideLayout" Target="../slideLayouts/slideLayout238.xml"/><Relationship Id="rId2" Type="http://schemas.openxmlformats.org/officeDocument/2006/relationships/slideLayout" Target="../slideLayouts/slideLayout239.xml"/><Relationship Id="rId3" Type="http://schemas.openxmlformats.org/officeDocument/2006/relationships/slideLayout" Target="../slideLayouts/slideLayout240.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48" Type="http://schemas.openxmlformats.org/officeDocument/2006/relationships/slideLayout" Target="../slideLayouts/slideLayout285.xml"/><Relationship Id="rId47" Type="http://schemas.openxmlformats.org/officeDocument/2006/relationships/slideLayout" Target="../slideLayouts/slideLayout284.xml"/><Relationship Id="rId49" Type="http://schemas.openxmlformats.org/officeDocument/2006/relationships/slideLayout" Target="../slideLayouts/slideLayout286.xml"/><Relationship Id="rId5" Type="http://schemas.openxmlformats.org/officeDocument/2006/relationships/slideLayout" Target="../slideLayouts/slideLayout242.xml"/><Relationship Id="rId6" Type="http://schemas.openxmlformats.org/officeDocument/2006/relationships/slideLayout" Target="../slideLayouts/slideLayout243.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31" Type="http://schemas.openxmlformats.org/officeDocument/2006/relationships/slideLayout" Target="../slideLayouts/slideLayout268.xml"/><Relationship Id="rId30" Type="http://schemas.openxmlformats.org/officeDocument/2006/relationships/slideLayout" Target="../slideLayouts/slideLayout267.xml"/><Relationship Id="rId33" Type="http://schemas.openxmlformats.org/officeDocument/2006/relationships/slideLayout" Target="../slideLayouts/slideLayout270.xml"/><Relationship Id="rId32" Type="http://schemas.openxmlformats.org/officeDocument/2006/relationships/slideLayout" Target="../slideLayouts/slideLayout269.xml"/><Relationship Id="rId35" Type="http://schemas.openxmlformats.org/officeDocument/2006/relationships/slideLayout" Target="../slideLayouts/slideLayout272.xml"/><Relationship Id="rId34" Type="http://schemas.openxmlformats.org/officeDocument/2006/relationships/slideLayout" Target="../slideLayouts/slideLayout271.xml"/><Relationship Id="rId37" Type="http://schemas.openxmlformats.org/officeDocument/2006/relationships/slideLayout" Target="../slideLayouts/slideLayout274.xml"/><Relationship Id="rId36" Type="http://schemas.openxmlformats.org/officeDocument/2006/relationships/slideLayout" Target="../slideLayouts/slideLayout273.xml"/><Relationship Id="rId39" Type="http://schemas.openxmlformats.org/officeDocument/2006/relationships/slideLayout" Target="../slideLayouts/slideLayout276.xml"/><Relationship Id="rId38" Type="http://schemas.openxmlformats.org/officeDocument/2006/relationships/slideLayout" Target="../slideLayouts/slideLayout275.xml"/><Relationship Id="rId20" Type="http://schemas.openxmlformats.org/officeDocument/2006/relationships/slideLayout" Target="../slideLayouts/slideLayout257.xml"/><Relationship Id="rId22" Type="http://schemas.openxmlformats.org/officeDocument/2006/relationships/slideLayout" Target="../slideLayouts/slideLayout259.xml"/><Relationship Id="rId21" Type="http://schemas.openxmlformats.org/officeDocument/2006/relationships/slideLayout" Target="../slideLayouts/slideLayout258.xml"/><Relationship Id="rId24" Type="http://schemas.openxmlformats.org/officeDocument/2006/relationships/slideLayout" Target="../slideLayouts/slideLayout261.xml"/><Relationship Id="rId23" Type="http://schemas.openxmlformats.org/officeDocument/2006/relationships/slideLayout" Target="../slideLayouts/slideLayout260.xml"/><Relationship Id="rId26" Type="http://schemas.openxmlformats.org/officeDocument/2006/relationships/slideLayout" Target="../slideLayouts/slideLayout263.xml"/><Relationship Id="rId25" Type="http://schemas.openxmlformats.org/officeDocument/2006/relationships/slideLayout" Target="../slideLayouts/slideLayout262.xml"/><Relationship Id="rId28" Type="http://schemas.openxmlformats.org/officeDocument/2006/relationships/slideLayout" Target="../slideLayouts/slideLayout265.xml"/><Relationship Id="rId27" Type="http://schemas.openxmlformats.org/officeDocument/2006/relationships/slideLayout" Target="../slideLayouts/slideLayout264.xml"/><Relationship Id="rId29" Type="http://schemas.openxmlformats.org/officeDocument/2006/relationships/slideLayout" Target="../slideLayouts/slideLayout266.xml"/><Relationship Id="rId51" Type="http://schemas.openxmlformats.org/officeDocument/2006/relationships/slideLayout" Target="../slideLayouts/slideLayout288.xml"/><Relationship Id="rId50" Type="http://schemas.openxmlformats.org/officeDocument/2006/relationships/slideLayout" Target="../slideLayouts/slideLayout287.xml"/><Relationship Id="rId53" Type="http://schemas.openxmlformats.org/officeDocument/2006/relationships/slideLayout" Target="../slideLayouts/slideLayout290.xml"/><Relationship Id="rId52" Type="http://schemas.openxmlformats.org/officeDocument/2006/relationships/slideLayout" Target="../slideLayouts/slideLayout289.xml"/><Relationship Id="rId11" Type="http://schemas.openxmlformats.org/officeDocument/2006/relationships/slideLayout" Target="../slideLayouts/slideLayout248.xml"/><Relationship Id="rId55" Type="http://schemas.openxmlformats.org/officeDocument/2006/relationships/slideLayout" Target="../slideLayouts/slideLayout292.xml"/><Relationship Id="rId10" Type="http://schemas.openxmlformats.org/officeDocument/2006/relationships/slideLayout" Target="../slideLayouts/slideLayout247.xml"/><Relationship Id="rId54" Type="http://schemas.openxmlformats.org/officeDocument/2006/relationships/slideLayout" Target="../slideLayouts/slideLayout291.xml"/><Relationship Id="rId13" Type="http://schemas.openxmlformats.org/officeDocument/2006/relationships/slideLayout" Target="../slideLayouts/slideLayout250.xml"/><Relationship Id="rId57" Type="http://schemas.openxmlformats.org/officeDocument/2006/relationships/slideLayout" Target="../slideLayouts/slideLayout294.xml"/><Relationship Id="rId12" Type="http://schemas.openxmlformats.org/officeDocument/2006/relationships/slideLayout" Target="../slideLayouts/slideLayout249.xml"/><Relationship Id="rId56" Type="http://schemas.openxmlformats.org/officeDocument/2006/relationships/slideLayout" Target="../slideLayouts/slideLayout293.xml"/><Relationship Id="rId15" Type="http://schemas.openxmlformats.org/officeDocument/2006/relationships/slideLayout" Target="../slideLayouts/slideLayout252.xml"/><Relationship Id="rId59" Type="http://schemas.openxmlformats.org/officeDocument/2006/relationships/theme" Target="../theme/theme2.xml"/><Relationship Id="rId14" Type="http://schemas.openxmlformats.org/officeDocument/2006/relationships/slideLayout" Target="../slideLayouts/slideLayout251.xml"/><Relationship Id="rId58" Type="http://schemas.openxmlformats.org/officeDocument/2006/relationships/slideLayout" Target="../slideLayouts/slideLayout295.xml"/><Relationship Id="rId17" Type="http://schemas.openxmlformats.org/officeDocument/2006/relationships/slideLayout" Target="../slideLayouts/slideLayout254.xml"/><Relationship Id="rId16" Type="http://schemas.openxmlformats.org/officeDocument/2006/relationships/slideLayout" Target="../slideLayouts/slideLayout253.xml"/><Relationship Id="rId19" Type="http://schemas.openxmlformats.org/officeDocument/2006/relationships/slideLayout" Target="../slideLayouts/slideLayout256.xml"/><Relationship Id="rId18" Type="http://schemas.openxmlformats.org/officeDocument/2006/relationships/slideLayout" Target="../slideLayouts/slideLayout255.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334.xml"/><Relationship Id="rId42" Type="http://schemas.openxmlformats.org/officeDocument/2006/relationships/slideLayout" Target="../slideLayouts/slideLayout336.xml"/><Relationship Id="rId41" Type="http://schemas.openxmlformats.org/officeDocument/2006/relationships/slideLayout" Target="../slideLayouts/slideLayout335.xml"/><Relationship Id="rId44" Type="http://schemas.openxmlformats.org/officeDocument/2006/relationships/slideLayout" Target="../slideLayouts/slideLayout338.xml"/><Relationship Id="rId43" Type="http://schemas.openxmlformats.org/officeDocument/2006/relationships/slideLayout" Target="../slideLayouts/slideLayout337.xml"/><Relationship Id="rId46" Type="http://schemas.openxmlformats.org/officeDocument/2006/relationships/slideLayout" Target="../slideLayouts/slideLayout340.xml"/><Relationship Id="rId45" Type="http://schemas.openxmlformats.org/officeDocument/2006/relationships/slideLayout" Target="../slideLayouts/slideLayout339.xml"/><Relationship Id="rId1" Type="http://schemas.openxmlformats.org/officeDocument/2006/relationships/image" Target="../media/image56.png"/><Relationship Id="rId2" Type="http://schemas.openxmlformats.org/officeDocument/2006/relationships/slideLayout" Target="../slideLayouts/slideLayout296.xml"/><Relationship Id="rId3" Type="http://schemas.openxmlformats.org/officeDocument/2006/relationships/slideLayout" Target="../slideLayouts/slideLayout297.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48" Type="http://schemas.openxmlformats.org/officeDocument/2006/relationships/theme" Target="../theme/theme5.xml"/><Relationship Id="rId47" Type="http://schemas.openxmlformats.org/officeDocument/2006/relationships/slideLayout" Target="../slideLayouts/slideLayout341.xml"/><Relationship Id="rId5" Type="http://schemas.openxmlformats.org/officeDocument/2006/relationships/slideLayout" Target="../slideLayouts/slideLayout299.xml"/><Relationship Id="rId6" Type="http://schemas.openxmlformats.org/officeDocument/2006/relationships/slideLayout" Target="../slideLayouts/slideLayout300.xml"/><Relationship Id="rId7" Type="http://schemas.openxmlformats.org/officeDocument/2006/relationships/slideLayout" Target="../slideLayouts/slideLayout301.xml"/><Relationship Id="rId8" Type="http://schemas.openxmlformats.org/officeDocument/2006/relationships/slideLayout" Target="../slideLayouts/slideLayout302.xml"/><Relationship Id="rId31" Type="http://schemas.openxmlformats.org/officeDocument/2006/relationships/slideLayout" Target="../slideLayouts/slideLayout325.xml"/><Relationship Id="rId30" Type="http://schemas.openxmlformats.org/officeDocument/2006/relationships/slideLayout" Target="../slideLayouts/slideLayout324.xml"/><Relationship Id="rId33" Type="http://schemas.openxmlformats.org/officeDocument/2006/relationships/slideLayout" Target="../slideLayouts/slideLayout327.xml"/><Relationship Id="rId32" Type="http://schemas.openxmlformats.org/officeDocument/2006/relationships/slideLayout" Target="../slideLayouts/slideLayout326.xml"/><Relationship Id="rId35" Type="http://schemas.openxmlformats.org/officeDocument/2006/relationships/slideLayout" Target="../slideLayouts/slideLayout329.xml"/><Relationship Id="rId34" Type="http://schemas.openxmlformats.org/officeDocument/2006/relationships/slideLayout" Target="../slideLayouts/slideLayout328.xml"/><Relationship Id="rId37" Type="http://schemas.openxmlformats.org/officeDocument/2006/relationships/slideLayout" Target="../slideLayouts/slideLayout331.xml"/><Relationship Id="rId36" Type="http://schemas.openxmlformats.org/officeDocument/2006/relationships/slideLayout" Target="../slideLayouts/slideLayout330.xml"/><Relationship Id="rId39" Type="http://schemas.openxmlformats.org/officeDocument/2006/relationships/slideLayout" Target="../slideLayouts/slideLayout333.xml"/><Relationship Id="rId38" Type="http://schemas.openxmlformats.org/officeDocument/2006/relationships/slideLayout" Target="../slideLayouts/slideLayout332.xml"/><Relationship Id="rId20" Type="http://schemas.openxmlformats.org/officeDocument/2006/relationships/slideLayout" Target="../slideLayouts/slideLayout314.xml"/><Relationship Id="rId22" Type="http://schemas.openxmlformats.org/officeDocument/2006/relationships/slideLayout" Target="../slideLayouts/slideLayout316.xml"/><Relationship Id="rId21" Type="http://schemas.openxmlformats.org/officeDocument/2006/relationships/slideLayout" Target="../slideLayouts/slideLayout315.xml"/><Relationship Id="rId24" Type="http://schemas.openxmlformats.org/officeDocument/2006/relationships/slideLayout" Target="../slideLayouts/slideLayout318.xml"/><Relationship Id="rId23" Type="http://schemas.openxmlformats.org/officeDocument/2006/relationships/slideLayout" Target="../slideLayouts/slideLayout317.xml"/><Relationship Id="rId26" Type="http://schemas.openxmlformats.org/officeDocument/2006/relationships/slideLayout" Target="../slideLayouts/slideLayout320.xml"/><Relationship Id="rId25" Type="http://schemas.openxmlformats.org/officeDocument/2006/relationships/slideLayout" Target="../slideLayouts/slideLayout319.xml"/><Relationship Id="rId28" Type="http://schemas.openxmlformats.org/officeDocument/2006/relationships/slideLayout" Target="../slideLayouts/slideLayout322.xml"/><Relationship Id="rId27" Type="http://schemas.openxmlformats.org/officeDocument/2006/relationships/slideLayout" Target="../slideLayouts/slideLayout321.xml"/><Relationship Id="rId29" Type="http://schemas.openxmlformats.org/officeDocument/2006/relationships/slideLayout" Target="../slideLayouts/slideLayout323.xml"/><Relationship Id="rId11" Type="http://schemas.openxmlformats.org/officeDocument/2006/relationships/slideLayout" Target="../slideLayouts/slideLayout305.xml"/><Relationship Id="rId10" Type="http://schemas.openxmlformats.org/officeDocument/2006/relationships/slideLayout" Target="../slideLayouts/slideLayout304.xml"/><Relationship Id="rId13" Type="http://schemas.openxmlformats.org/officeDocument/2006/relationships/slideLayout" Target="../slideLayouts/slideLayout307.xml"/><Relationship Id="rId12" Type="http://schemas.openxmlformats.org/officeDocument/2006/relationships/slideLayout" Target="../slideLayouts/slideLayout306.xml"/><Relationship Id="rId15" Type="http://schemas.openxmlformats.org/officeDocument/2006/relationships/slideLayout" Target="../slideLayouts/slideLayout309.xml"/><Relationship Id="rId14" Type="http://schemas.openxmlformats.org/officeDocument/2006/relationships/slideLayout" Target="../slideLayouts/slideLayout308.xml"/><Relationship Id="rId17" Type="http://schemas.openxmlformats.org/officeDocument/2006/relationships/slideLayout" Target="../slideLayouts/slideLayout311.xml"/><Relationship Id="rId16" Type="http://schemas.openxmlformats.org/officeDocument/2006/relationships/slideLayout" Target="../slideLayouts/slideLayout310.xml"/><Relationship Id="rId19" Type="http://schemas.openxmlformats.org/officeDocument/2006/relationships/slideLayout" Target="../slideLayouts/slideLayout313.xml"/><Relationship Id="rId18" Type="http://schemas.openxmlformats.org/officeDocument/2006/relationships/slideLayout" Target="../slideLayouts/slideLayout312.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380.xml"/><Relationship Id="rId42" Type="http://schemas.openxmlformats.org/officeDocument/2006/relationships/slideLayout" Target="../slideLayouts/slideLayout382.xml"/><Relationship Id="rId41" Type="http://schemas.openxmlformats.org/officeDocument/2006/relationships/slideLayout" Target="../slideLayouts/slideLayout381.xml"/><Relationship Id="rId44" Type="http://schemas.openxmlformats.org/officeDocument/2006/relationships/slideLayout" Target="../slideLayouts/slideLayout384.xml"/><Relationship Id="rId43" Type="http://schemas.openxmlformats.org/officeDocument/2006/relationships/slideLayout" Target="../slideLayouts/slideLayout383.xml"/><Relationship Id="rId46" Type="http://schemas.openxmlformats.org/officeDocument/2006/relationships/slideLayout" Target="../slideLayouts/slideLayout386.xml"/><Relationship Id="rId45" Type="http://schemas.openxmlformats.org/officeDocument/2006/relationships/slideLayout" Target="../slideLayouts/slideLayout385.xml"/><Relationship Id="rId1" Type="http://schemas.openxmlformats.org/officeDocument/2006/relationships/image" Target="../media/image56.png"/><Relationship Id="rId2" Type="http://schemas.openxmlformats.org/officeDocument/2006/relationships/slideLayout" Target="../slideLayouts/slideLayout342.xml"/><Relationship Id="rId3" Type="http://schemas.openxmlformats.org/officeDocument/2006/relationships/slideLayout" Target="../slideLayouts/slideLayout343.xml"/><Relationship Id="rId4" Type="http://schemas.openxmlformats.org/officeDocument/2006/relationships/slideLayout" Target="../slideLayouts/slideLayout344.xml"/><Relationship Id="rId9" Type="http://schemas.openxmlformats.org/officeDocument/2006/relationships/slideLayout" Target="../slideLayouts/slideLayout349.xml"/><Relationship Id="rId48" Type="http://schemas.openxmlformats.org/officeDocument/2006/relationships/slideLayout" Target="../slideLayouts/slideLayout388.xml"/><Relationship Id="rId47" Type="http://schemas.openxmlformats.org/officeDocument/2006/relationships/slideLayout" Target="../slideLayouts/slideLayout387.xml"/><Relationship Id="rId49" Type="http://schemas.openxmlformats.org/officeDocument/2006/relationships/slideLayout" Target="../slideLayouts/slideLayout389.xml"/><Relationship Id="rId5" Type="http://schemas.openxmlformats.org/officeDocument/2006/relationships/slideLayout" Target="../slideLayouts/slideLayout345.xml"/><Relationship Id="rId6" Type="http://schemas.openxmlformats.org/officeDocument/2006/relationships/slideLayout" Target="../slideLayouts/slideLayout346.xml"/><Relationship Id="rId7" Type="http://schemas.openxmlformats.org/officeDocument/2006/relationships/slideLayout" Target="../slideLayouts/slideLayout347.xml"/><Relationship Id="rId8" Type="http://schemas.openxmlformats.org/officeDocument/2006/relationships/slideLayout" Target="../slideLayouts/slideLayout348.xml"/><Relationship Id="rId31" Type="http://schemas.openxmlformats.org/officeDocument/2006/relationships/slideLayout" Target="../slideLayouts/slideLayout371.xml"/><Relationship Id="rId30" Type="http://schemas.openxmlformats.org/officeDocument/2006/relationships/slideLayout" Target="../slideLayouts/slideLayout370.xml"/><Relationship Id="rId33" Type="http://schemas.openxmlformats.org/officeDocument/2006/relationships/slideLayout" Target="../slideLayouts/slideLayout373.xml"/><Relationship Id="rId32" Type="http://schemas.openxmlformats.org/officeDocument/2006/relationships/slideLayout" Target="../slideLayouts/slideLayout372.xml"/><Relationship Id="rId35" Type="http://schemas.openxmlformats.org/officeDocument/2006/relationships/slideLayout" Target="../slideLayouts/slideLayout375.xml"/><Relationship Id="rId34" Type="http://schemas.openxmlformats.org/officeDocument/2006/relationships/slideLayout" Target="../slideLayouts/slideLayout374.xml"/><Relationship Id="rId37" Type="http://schemas.openxmlformats.org/officeDocument/2006/relationships/slideLayout" Target="../slideLayouts/slideLayout377.xml"/><Relationship Id="rId36" Type="http://schemas.openxmlformats.org/officeDocument/2006/relationships/slideLayout" Target="../slideLayouts/slideLayout376.xml"/><Relationship Id="rId39" Type="http://schemas.openxmlformats.org/officeDocument/2006/relationships/slideLayout" Target="../slideLayouts/slideLayout379.xml"/><Relationship Id="rId38" Type="http://schemas.openxmlformats.org/officeDocument/2006/relationships/slideLayout" Target="../slideLayouts/slideLayout378.xml"/><Relationship Id="rId20" Type="http://schemas.openxmlformats.org/officeDocument/2006/relationships/slideLayout" Target="../slideLayouts/slideLayout360.xml"/><Relationship Id="rId22" Type="http://schemas.openxmlformats.org/officeDocument/2006/relationships/slideLayout" Target="../slideLayouts/slideLayout362.xml"/><Relationship Id="rId21" Type="http://schemas.openxmlformats.org/officeDocument/2006/relationships/slideLayout" Target="../slideLayouts/slideLayout361.xml"/><Relationship Id="rId24" Type="http://schemas.openxmlformats.org/officeDocument/2006/relationships/slideLayout" Target="../slideLayouts/slideLayout364.xml"/><Relationship Id="rId23" Type="http://schemas.openxmlformats.org/officeDocument/2006/relationships/slideLayout" Target="../slideLayouts/slideLayout363.xml"/><Relationship Id="rId26" Type="http://schemas.openxmlformats.org/officeDocument/2006/relationships/slideLayout" Target="../slideLayouts/slideLayout366.xml"/><Relationship Id="rId25" Type="http://schemas.openxmlformats.org/officeDocument/2006/relationships/slideLayout" Target="../slideLayouts/slideLayout365.xml"/><Relationship Id="rId28" Type="http://schemas.openxmlformats.org/officeDocument/2006/relationships/slideLayout" Target="../slideLayouts/slideLayout368.xml"/><Relationship Id="rId27" Type="http://schemas.openxmlformats.org/officeDocument/2006/relationships/slideLayout" Target="../slideLayouts/slideLayout367.xml"/><Relationship Id="rId29" Type="http://schemas.openxmlformats.org/officeDocument/2006/relationships/slideLayout" Target="../slideLayouts/slideLayout369.xml"/><Relationship Id="rId51" Type="http://schemas.openxmlformats.org/officeDocument/2006/relationships/slideLayout" Target="../slideLayouts/slideLayout391.xml"/><Relationship Id="rId50" Type="http://schemas.openxmlformats.org/officeDocument/2006/relationships/slideLayout" Target="../slideLayouts/slideLayout390.xml"/><Relationship Id="rId53" Type="http://schemas.openxmlformats.org/officeDocument/2006/relationships/slideLayout" Target="../slideLayouts/slideLayout393.xml"/><Relationship Id="rId52" Type="http://schemas.openxmlformats.org/officeDocument/2006/relationships/slideLayout" Target="../slideLayouts/slideLayout392.xml"/><Relationship Id="rId11" Type="http://schemas.openxmlformats.org/officeDocument/2006/relationships/slideLayout" Target="../slideLayouts/slideLayout351.xml"/><Relationship Id="rId55" Type="http://schemas.openxmlformats.org/officeDocument/2006/relationships/slideLayout" Target="../slideLayouts/slideLayout395.xml"/><Relationship Id="rId10" Type="http://schemas.openxmlformats.org/officeDocument/2006/relationships/slideLayout" Target="../slideLayouts/slideLayout350.xml"/><Relationship Id="rId54" Type="http://schemas.openxmlformats.org/officeDocument/2006/relationships/slideLayout" Target="../slideLayouts/slideLayout394.xml"/><Relationship Id="rId13" Type="http://schemas.openxmlformats.org/officeDocument/2006/relationships/slideLayout" Target="../slideLayouts/slideLayout353.xml"/><Relationship Id="rId57" Type="http://schemas.openxmlformats.org/officeDocument/2006/relationships/slideLayout" Target="../slideLayouts/slideLayout397.xml"/><Relationship Id="rId12" Type="http://schemas.openxmlformats.org/officeDocument/2006/relationships/slideLayout" Target="../slideLayouts/slideLayout352.xml"/><Relationship Id="rId56" Type="http://schemas.openxmlformats.org/officeDocument/2006/relationships/slideLayout" Target="../slideLayouts/slideLayout396.xml"/><Relationship Id="rId15" Type="http://schemas.openxmlformats.org/officeDocument/2006/relationships/slideLayout" Target="../slideLayouts/slideLayout355.xml"/><Relationship Id="rId14" Type="http://schemas.openxmlformats.org/officeDocument/2006/relationships/slideLayout" Target="../slideLayouts/slideLayout354.xml"/><Relationship Id="rId58" Type="http://schemas.openxmlformats.org/officeDocument/2006/relationships/theme" Target="../theme/theme8.xml"/><Relationship Id="rId17" Type="http://schemas.openxmlformats.org/officeDocument/2006/relationships/slideLayout" Target="../slideLayouts/slideLayout357.xml"/><Relationship Id="rId16" Type="http://schemas.openxmlformats.org/officeDocument/2006/relationships/slideLayout" Target="../slideLayouts/slideLayout356.xml"/><Relationship Id="rId19" Type="http://schemas.openxmlformats.org/officeDocument/2006/relationships/slideLayout" Target="../slideLayouts/slideLayout359.xml"/><Relationship Id="rId18" Type="http://schemas.openxmlformats.org/officeDocument/2006/relationships/slideLayout" Target="../slideLayouts/slideLayout3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4000"/>
              <a:buFont typeface="Barlow"/>
              <a:buNone/>
              <a:defRPr b="0" i="0" sz="4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9pPr>
          </a:lstStyle>
          <a:p/>
        </p:txBody>
      </p:sp>
      <p:sp>
        <p:nvSpPr>
          <p:cNvPr id="11" name="Google Shape;11;p1"/>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7500" lvl="0" marL="457200" marR="0" rtl="0" algn="l">
              <a:lnSpc>
                <a:spcPct val="100000"/>
              </a:lnSpc>
              <a:spcBef>
                <a:spcPts val="0"/>
              </a:spcBef>
              <a:spcAft>
                <a:spcPts val="0"/>
              </a:spcAft>
              <a:buClr>
                <a:schemeClr val="accent2"/>
              </a:buClr>
              <a:buSzPts val="1400"/>
              <a:buFont typeface="Noto Sans Symbols"/>
              <a:buChar char="■"/>
              <a:defRPr b="0" i="0" sz="2800" u="none" cap="none" strike="noStrike">
                <a:solidFill>
                  <a:srgbClr val="3A3838"/>
                </a:solidFill>
                <a:latin typeface="Barlow"/>
                <a:ea typeface="Barlow"/>
                <a:cs typeface="Barlow"/>
                <a:sym typeface="Barlow"/>
              </a:defRPr>
            </a:lvl1pPr>
            <a:lvl2pPr indent="-317500" lvl="1" marL="914400" marR="0" rtl="0" algn="l">
              <a:lnSpc>
                <a:spcPct val="100000"/>
              </a:lnSpc>
              <a:spcBef>
                <a:spcPts val="0"/>
              </a:spcBef>
              <a:spcAft>
                <a:spcPts val="0"/>
              </a:spcAft>
              <a:buClr>
                <a:schemeClr val="accent2"/>
              </a:buClr>
              <a:buSzPts val="1400"/>
              <a:buFont typeface="Barlow"/>
              <a:buChar char="■"/>
              <a:defRPr i="0" sz="2400" u="none" cap="none" strike="noStrike">
                <a:solidFill>
                  <a:schemeClr val="accent1"/>
                </a:solidFill>
                <a:latin typeface="Barlow"/>
                <a:ea typeface="Barlow"/>
                <a:cs typeface="Barlow"/>
                <a:sym typeface="Barlow"/>
              </a:defRPr>
            </a:lvl2pPr>
            <a:lvl3pPr indent="-228600" lvl="2" marL="1371600" marR="0" rtl="0" algn="l">
              <a:lnSpc>
                <a:spcPct val="100000"/>
              </a:lnSpc>
              <a:spcBef>
                <a:spcPts val="0"/>
              </a:spcBef>
              <a:spcAft>
                <a:spcPts val="0"/>
              </a:spcAft>
              <a:buClr>
                <a:schemeClr val="accent2"/>
              </a:buClr>
              <a:buSzPts val="1400"/>
              <a:buFont typeface="Barlow"/>
              <a:buNone/>
              <a:defRPr i="0" sz="2000" u="none" cap="none" strike="noStrike">
                <a:solidFill>
                  <a:schemeClr val="accent1"/>
                </a:solidFill>
                <a:latin typeface="Barlow"/>
                <a:ea typeface="Barlow"/>
                <a:cs typeface="Barlow"/>
                <a:sym typeface="Barlow"/>
              </a:defRPr>
            </a:lvl3pPr>
            <a:lvl4pPr indent="-317500" lvl="3" marL="1828800" marR="0" rtl="0" algn="l">
              <a:lnSpc>
                <a:spcPct val="100000"/>
              </a:lnSpc>
              <a:spcBef>
                <a:spcPts val="0"/>
              </a:spcBef>
              <a:spcAft>
                <a:spcPts val="0"/>
              </a:spcAft>
              <a:buClr>
                <a:schemeClr val="accent2"/>
              </a:buClr>
              <a:buSzPts val="1400"/>
              <a:buFont typeface="Barlow"/>
              <a:buChar char="■"/>
              <a:defRPr i="0" sz="1800" u="none" cap="none" strike="noStrike">
                <a:solidFill>
                  <a:schemeClr val="accent1"/>
                </a:solidFill>
                <a:latin typeface="Barlow"/>
                <a:ea typeface="Barlow"/>
                <a:cs typeface="Barlow"/>
                <a:sym typeface="Barlow"/>
              </a:defRPr>
            </a:lvl4pPr>
            <a:lvl5pPr indent="-317500" lvl="4" marL="2286000" marR="0" rtl="0" algn="l">
              <a:lnSpc>
                <a:spcPct val="100000"/>
              </a:lnSpc>
              <a:spcBef>
                <a:spcPts val="0"/>
              </a:spcBef>
              <a:spcAft>
                <a:spcPts val="0"/>
              </a:spcAft>
              <a:buClr>
                <a:schemeClr val="accent2"/>
              </a:buClr>
              <a:buSzPts val="1400"/>
              <a:buFont typeface="Barlow"/>
              <a:buChar char="■"/>
              <a:defRPr i="0" sz="1600" u="none" cap="none" strike="noStrike">
                <a:solidFill>
                  <a:schemeClr val="accent1"/>
                </a:solidFill>
                <a:latin typeface="Barlow"/>
                <a:ea typeface="Barlow"/>
                <a:cs typeface="Barlow"/>
                <a:sym typeface="Barlow"/>
              </a:defRPr>
            </a:lvl5pPr>
            <a:lvl6pPr indent="-317500" lvl="5" marL="2743200" marR="0" rtl="0" algn="l">
              <a:lnSpc>
                <a:spcPct val="100000"/>
              </a:lnSpc>
              <a:spcBef>
                <a:spcPts val="0"/>
              </a:spcBef>
              <a:spcAft>
                <a:spcPts val="0"/>
              </a:spcAft>
              <a:buClr>
                <a:schemeClr val="accent2"/>
              </a:buClr>
              <a:buSzPts val="1400"/>
              <a:buFont typeface="Barlow"/>
              <a:buChar char="■"/>
              <a:defRPr i="0" sz="1400" u="none" cap="none" strike="noStrike">
                <a:solidFill>
                  <a:schemeClr val="accent1"/>
                </a:solidFill>
                <a:latin typeface="Barlow"/>
                <a:ea typeface="Barlow"/>
                <a:cs typeface="Barlow"/>
                <a:sym typeface="Barlow"/>
              </a:defRPr>
            </a:lvl6pPr>
            <a:lvl7pPr indent="-228600" lvl="6" marL="3200400" marR="0" rtl="0" algn="l">
              <a:lnSpc>
                <a:spcPct val="100000"/>
              </a:lnSpc>
              <a:spcBef>
                <a:spcPts val="0"/>
              </a:spcBef>
              <a:spcAft>
                <a:spcPts val="0"/>
              </a:spcAft>
              <a:buClr>
                <a:schemeClr val="accent2"/>
              </a:buClr>
              <a:buSzPts val="1400"/>
              <a:buFont typeface="Barlow"/>
              <a:buNone/>
              <a:defRPr i="0" sz="1400" u="none" cap="none" strike="noStrike">
                <a:solidFill>
                  <a:schemeClr val="accent1"/>
                </a:solidFill>
                <a:latin typeface="Barlow"/>
                <a:ea typeface="Barlow"/>
                <a:cs typeface="Barlow"/>
                <a:sym typeface="Barlow"/>
              </a:defRPr>
            </a:lvl7pPr>
            <a:lvl8pPr indent="-317500" lvl="7" marL="3657600" marR="0" rtl="0" algn="l">
              <a:lnSpc>
                <a:spcPct val="100000"/>
              </a:lnSpc>
              <a:spcBef>
                <a:spcPts val="0"/>
              </a:spcBef>
              <a:spcAft>
                <a:spcPts val="0"/>
              </a:spcAft>
              <a:buClr>
                <a:schemeClr val="accent2"/>
              </a:buClr>
              <a:buSzPts val="1400"/>
              <a:buFont typeface="Barlow"/>
              <a:buChar char="■"/>
              <a:defRPr i="0" sz="1400" u="none" cap="none" strike="noStrike">
                <a:solidFill>
                  <a:schemeClr val="accent1"/>
                </a:solidFill>
                <a:latin typeface="Barlow"/>
                <a:ea typeface="Barlow"/>
                <a:cs typeface="Barlow"/>
                <a:sym typeface="Barlow"/>
              </a:defRPr>
            </a:lvl8pPr>
            <a:lvl9pPr indent="-317500" lvl="8" marL="4114800" marR="0" rtl="0" algn="l">
              <a:lnSpc>
                <a:spcPct val="100000"/>
              </a:lnSpc>
              <a:spcBef>
                <a:spcPts val="0"/>
              </a:spcBef>
              <a:spcAft>
                <a:spcPts val="0"/>
              </a:spcAft>
              <a:buClr>
                <a:schemeClr val="accent2"/>
              </a:buClr>
              <a:buSzPts val="1400"/>
              <a:buFont typeface="Barlow"/>
              <a:buChar char="■"/>
              <a:defRPr i="0" sz="1400" u="none" cap="none" strike="noStrike">
                <a:solidFill>
                  <a:schemeClr val="accent1"/>
                </a:solidFill>
                <a:latin typeface="Barlow"/>
                <a:ea typeface="Barlow"/>
                <a:cs typeface="Barlow"/>
                <a:sym typeface="Barlow"/>
              </a:defRPr>
            </a:lvl9pPr>
          </a:lstStyle>
          <a:p/>
        </p:txBody>
      </p:sp>
      <p:pic>
        <p:nvPicPr>
          <p:cNvPr id="12" name="Google Shape;12;p1"/>
          <p:cNvPicPr preferRelativeResize="0"/>
          <p:nvPr/>
        </p:nvPicPr>
        <p:blipFill rotWithShape="1">
          <a:blip r:embed="rId1">
            <a:alphaModFix/>
          </a:blip>
          <a:srcRect b="0" l="0" r="0" t="0"/>
          <a:stretch/>
        </p:blipFill>
        <p:spPr>
          <a:xfrm>
            <a:off x="472812" y="6350020"/>
            <a:ext cx="1335025" cy="2100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3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5" name="Google Shape;175;p38"/>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6" name="Google Shape;176;p38"/>
          <p:cNvSpPr txBox="1"/>
          <p:nvPr/>
        </p:nvSpPr>
        <p:spPr>
          <a:xfrm>
            <a:off x="646723" y="6361500"/>
            <a:ext cx="53790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©2021 Databricks Inc. — All rights reserved</a:t>
            </a:r>
            <a:endParaRPr sz="1100">
              <a:solidFill>
                <a:schemeClr val="accent5"/>
              </a:solidFill>
              <a:latin typeface="DM Sans"/>
              <a:ea typeface="DM Sans"/>
              <a:cs typeface="DM Sans"/>
              <a:sym typeface="DM Sans"/>
            </a:endParaRPr>
          </a:p>
        </p:txBody>
      </p:sp>
      <p:pic>
        <p:nvPicPr>
          <p:cNvPr id="177" name="Google Shape;177;p38"/>
          <p:cNvPicPr preferRelativeResize="0"/>
          <p:nvPr/>
        </p:nvPicPr>
        <p:blipFill>
          <a:blip r:embed="rId1">
            <a:alphaModFix/>
          </a:blip>
          <a:stretch>
            <a:fillRect/>
          </a:stretch>
        </p:blipFill>
        <p:spPr>
          <a:xfrm>
            <a:off x="10668000" y="6473302"/>
            <a:ext cx="186720" cy="186720"/>
          </a:xfrm>
          <a:prstGeom prst="rect">
            <a:avLst/>
          </a:prstGeom>
          <a:noFill/>
          <a:ln>
            <a:noFill/>
          </a:ln>
        </p:spPr>
      </p:pic>
      <p:sp>
        <p:nvSpPr>
          <p:cNvPr id="178" name="Google Shape;178;p38"/>
          <p:cNvSpPr txBox="1"/>
          <p:nvPr>
            <p:ph idx="12" type="sldNum"/>
          </p:nvPr>
        </p:nvSpPr>
        <p:spPr>
          <a:xfrm>
            <a:off x="10869182" y="6351634"/>
            <a:ext cx="666900" cy="524700"/>
          </a:xfrm>
          <a:prstGeom prst="rect">
            <a:avLst/>
          </a:prstGeom>
          <a:noFill/>
          <a:ln>
            <a:noFill/>
          </a:ln>
        </p:spPr>
        <p:txBody>
          <a:bodyPr anchorCtr="0" anchor="t" bIns="121875" lIns="121875" spcFirstLastPara="1" rIns="121875" wrap="square" tIns="121875">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p7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5" name="Google Shape;465;p73"/>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400050" lvl="0" marL="457200" marR="0" rtl="0" algn="l">
              <a:lnSpc>
                <a:spcPct val="90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90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66" name="Google Shape;466;p73"/>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©2024 Databricks Inc. — All rights reserved</a:t>
            </a:r>
            <a:endParaRPr sz="1100">
              <a:solidFill>
                <a:schemeClr val="accent5"/>
              </a:solidFill>
              <a:latin typeface="DM Sans"/>
              <a:ea typeface="DM Sans"/>
              <a:cs typeface="DM Sans"/>
              <a:sym typeface="DM Sans"/>
            </a:endParaRPr>
          </a:p>
        </p:txBody>
      </p:sp>
      <p:pic>
        <p:nvPicPr>
          <p:cNvPr id="467" name="Google Shape;467;p73"/>
          <p:cNvPicPr preferRelativeResize="0"/>
          <p:nvPr/>
        </p:nvPicPr>
        <p:blipFill>
          <a:blip r:embed="rId1">
            <a:alphaModFix/>
          </a:blip>
          <a:stretch>
            <a:fillRect/>
          </a:stretch>
        </p:blipFill>
        <p:spPr>
          <a:xfrm>
            <a:off x="10668000" y="6473302"/>
            <a:ext cx="186767" cy="186767"/>
          </a:xfrm>
          <a:prstGeom prst="rect">
            <a:avLst/>
          </a:prstGeom>
          <a:noFill/>
          <a:ln>
            <a:noFill/>
          </a:ln>
        </p:spPr>
      </p:pic>
      <p:sp>
        <p:nvSpPr>
          <p:cNvPr id="468" name="Google Shape;468;p73"/>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8" name="Shape 758"/>
        <p:cNvGrpSpPr/>
        <p:nvPr/>
      </p:nvGrpSpPr>
      <p:grpSpPr>
        <a:xfrm>
          <a:off x="0" y="0"/>
          <a:ext cx="0" cy="0"/>
          <a:chOff x="0" y="0"/>
          <a:chExt cx="0" cy="0"/>
        </a:xfrm>
      </p:grpSpPr>
      <p:sp>
        <p:nvSpPr>
          <p:cNvPr id="759" name="Google Shape;759;p116"/>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760" name="Google Shape;760;p116"/>
          <p:cNvSpPr txBox="1"/>
          <p:nvPr>
            <p:ph idx="1" type="body"/>
          </p:nvPr>
        </p:nvSpPr>
        <p:spPr>
          <a:xfrm>
            <a:off x="762015" y="1825633"/>
            <a:ext cx="105921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761" name="Google Shape;761;p116"/>
          <p:cNvSpPr txBox="1"/>
          <p:nvPr/>
        </p:nvSpPr>
        <p:spPr>
          <a:xfrm>
            <a:off x="646736"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a:t>
            </a:r>
            <a:r>
              <a:rPr lang="en-US" sz="1100">
                <a:solidFill>
                  <a:schemeClr val="accent5"/>
                </a:solidFill>
                <a:latin typeface="DM Sans"/>
                <a:ea typeface="DM Sans"/>
                <a:cs typeface="DM Sans"/>
                <a:sym typeface="DM Sans"/>
              </a:rPr>
              <a:t>4</a:t>
            </a:r>
            <a:r>
              <a:rPr b="0" i="0" lang="en-US" sz="1100" u="none" cap="none" strike="noStrike">
                <a:solidFill>
                  <a:schemeClr val="accent5"/>
                </a:solidFill>
                <a:latin typeface="DM Sans"/>
                <a:ea typeface="DM Sans"/>
                <a:cs typeface="DM Sans"/>
                <a:sym typeface="DM Sans"/>
              </a:rPr>
              <a:t> Databricks Inc. — All rights reserved</a:t>
            </a:r>
            <a:endParaRPr b="0" i="0" sz="1100" u="none" cap="none" strike="noStrike">
              <a:solidFill>
                <a:schemeClr val="accent5"/>
              </a:solidFill>
              <a:latin typeface="DM Sans"/>
              <a:ea typeface="DM Sans"/>
              <a:cs typeface="DM Sans"/>
              <a:sym typeface="DM Sans"/>
            </a:endParaRPr>
          </a:p>
        </p:txBody>
      </p:sp>
      <p:pic>
        <p:nvPicPr>
          <p:cNvPr id="762" name="Google Shape;762;p116"/>
          <p:cNvPicPr preferRelativeResize="0"/>
          <p:nvPr/>
        </p:nvPicPr>
        <p:blipFill rotWithShape="1">
          <a:blip r:embed="rId1">
            <a:alphaModFix/>
          </a:blip>
          <a:srcRect b="0" l="0" r="0" t="0"/>
          <a:stretch/>
        </p:blipFill>
        <p:spPr>
          <a:xfrm>
            <a:off x="10668218" y="6473302"/>
            <a:ext cx="186720" cy="186720"/>
          </a:xfrm>
          <a:prstGeom prst="rect">
            <a:avLst/>
          </a:prstGeom>
          <a:noFill/>
          <a:ln>
            <a:noFill/>
          </a:ln>
        </p:spPr>
      </p:pic>
      <p:sp>
        <p:nvSpPr>
          <p:cNvPr id="763" name="Google Shape;763;p116"/>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6" name="Shape 1036"/>
        <p:cNvGrpSpPr/>
        <p:nvPr/>
      </p:nvGrpSpPr>
      <p:grpSpPr>
        <a:xfrm>
          <a:off x="0" y="0"/>
          <a:ext cx="0" cy="0"/>
          <a:chOff x="0" y="0"/>
          <a:chExt cx="0" cy="0"/>
        </a:xfrm>
      </p:grpSpPr>
      <p:sp>
        <p:nvSpPr>
          <p:cNvPr id="1037" name="Google Shape;1037;p15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38" name="Google Shape;1038;p151"/>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400050" lvl="0" marL="457200" marR="0" rtl="0" algn="l">
              <a:lnSpc>
                <a:spcPct val="90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90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39" name="Google Shape;1039;p151"/>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chemeClr val="accent5"/>
                </a:solidFill>
                <a:latin typeface="DM Sans"/>
                <a:ea typeface="DM Sans"/>
                <a:cs typeface="DM Sans"/>
                <a:sym typeface="DM Sans"/>
              </a:rPr>
              <a:t>©2024 Databricks Inc. — All rights reserved</a:t>
            </a:r>
            <a:endParaRPr sz="1100">
              <a:solidFill>
                <a:schemeClr val="accent5"/>
              </a:solidFill>
              <a:latin typeface="DM Sans"/>
              <a:ea typeface="DM Sans"/>
              <a:cs typeface="DM Sans"/>
              <a:sym typeface="DM Sans"/>
            </a:endParaRPr>
          </a:p>
        </p:txBody>
      </p:sp>
      <p:pic>
        <p:nvPicPr>
          <p:cNvPr id="1040" name="Google Shape;1040;p151"/>
          <p:cNvPicPr preferRelativeResize="0"/>
          <p:nvPr/>
        </p:nvPicPr>
        <p:blipFill>
          <a:blip r:embed="rId1">
            <a:alphaModFix/>
          </a:blip>
          <a:stretch>
            <a:fillRect/>
          </a:stretch>
        </p:blipFill>
        <p:spPr>
          <a:xfrm>
            <a:off x="10668000" y="6473302"/>
            <a:ext cx="186767" cy="186767"/>
          </a:xfrm>
          <a:prstGeom prst="rect">
            <a:avLst/>
          </a:prstGeom>
          <a:noFill/>
          <a:ln>
            <a:noFill/>
          </a:ln>
        </p:spPr>
      </p:pic>
      <p:sp>
        <p:nvSpPr>
          <p:cNvPr id="1041" name="Google Shape;1041;p151"/>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 id="2147483830" r:id="rId38"/>
    <p:sldLayoutId id="2147483831" r:id="rId39"/>
    <p:sldLayoutId id="2147483832" r:id="rId40"/>
    <p:sldLayoutId id="2147483833" r:id="rId41"/>
    <p:sldLayoutId id="2147483834" r:id="rId42"/>
    <p:sldLayoutId id="2147483835" r:id="rId43"/>
    <p:sldLayoutId id="2147483836" r:id="rId4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6">
          <p15:clr>
            <a:srgbClr val="EA4335"/>
          </p15:clr>
        </p15:guide>
        <p15:guide id="22" pos="6162">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4" name="Shape 1334"/>
        <p:cNvGrpSpPr/>
        <p:nvPr/>
      </p:nvGrpSpPr>
      <p:grpSpPr>
        <a:xfrm>
          <a:off x="0" y="0"/>
          <a:ext cx="0" cy="0"/>
          <a:chOff x="0" y="0"/>
          <a:chExt cx="0" cy="0"/>
        </a:xfrm>
      </p:grpSpPr>
      <p:sp>
        <p:nvSpPr>
          <p:cNvPr id="1335" name="Google Shape;1335;p195"/>
          <p:cNvSpPr txBox="1"/>
          <p:nvPr/>
        </p:nvSpPr>
        <p:spPr>
          <a:xfrm>
            <a:off x="646736"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18794"/>
                </a:solidFill>
                <a:latin typeface="DM Sans"/>
                <a:ea typeface="DM Sans"/>
                <a:cs typeface="DM Sans"/>
                <a:sym typeface="DM Sans"/>
              </a:rPr>
              <a:t>©2024 Databricks Inc. — All rights reserved</a:t>
            </a:r>
            <a:endParaRPr b="0" i="0" sz="1100" u="none" cap="none" strike="noStrike">
              <a:solidFill>
                <a:srgbClr val="618794"/>
              </a:solidFill>
              <a:latin typeface="DM Sans"/>
              <a:ea typeface="DM Sans"/>
              <a:cs typeface="DM Sans"/>
              <a:sym typeface="DM Sans"/>
            </a:endParaRPr>
          </a:p>
        </p:txBody>
      </p:sp>
      <p:pic>
        <p:nvPicPr>
          <p:cNvPr id="1336" name="Google Shape;1336;p195"/>
          <p:cNvPicPr preferRelativeResize="0"/>
          <p:nvPr/>
        </p:nvPicPr>
        <p:blipFill rotWithShape="1">
          <a:blip r:embed="rId1">
            <a:alphaModFix/>
          </a:blip>
          <a:srcRect b="0" l="0" r="0" t="0"/>
          <a:stretch/>
        </p:blipFill>
        <p:spPr>
          <a:xfrm>
            <a:off x="10668218" y="6473302"/>
            <a:ext cx="186673" cy="186673"/>
          </a:xfrm>
          <a:prstGeom prst="rect">
            <a:avLst/>
          </a:prstGeom>
          <a:noFill/>
          <a:ln>
            <a:noFill/>
          </a:ln>
        </p:spPr>
      </p:pic>
      <p:sp>
        <p:nvSpPr>
          <p:cNvPr id="1337" name="Google Shape;1337;p195"/>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338" name="Google Shape;1338;p195"/>
          <p:cNvSpPr txBox="1"/>
          <p:nvPr>
            <p:ph type="title"/>
          </p:nvPr>
        </p:nvSpPr>
        <p:spPr>
          <a:xfrm>
            <a:off x="749448" y="535598"/>
            <a:ext cx="10515300" cy="5835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rgbClr val="000000"/>
              </a:buClr>
              <a:buSzPts val="1500"/>
              <a:buFont typeface="Arial"/>
              <a:buNone/>
              <a:defRPr b="0" i="0" sz="4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1339" name="Google Shape;1339;p195"/>
          <p:cNvSpPr txBox="1"/>
          <p:nvPr>
            <p:ph idx="1" type="body"/>
          </p:nvPr>
        </p:nvSpPr>
        <p:spPr>
          <a:xfrm>
            <a:off x="762015" y="1988833"/>
            <a:ext cx="10515300" cy="4351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500"/>
              <a:buFont typeface="Arial"/>
              <a:buNone/>
              <a:defRPr b="0" i="0" sz="24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Clr>
                <a:schemeClr val="lt1"/>
              </a:buClr>
              <a:buSzPts val="1500"/>
              <a:buFont typeface="Arial"/>
              <a:buNone/>
              <a:defRPr b="0" i="0" sz="20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Clr>
                <a:schemeClr val="lt1"/>
              </a:buClr>
              <a:buSzPts val="1500"/>
              <a:buFont typeface="Arial"/>
              <a:buNone/>
              <a:defRPr b="0" i="0" sz="16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Clr>
                <a:schemeClr val="lt1"/>
              </a:buClr>
              <a:buSzPts val="1500"/>
              <a:buFont typeface="Arial"/>
              <a:buNone/>
              <a:defRPr b="0" i="0" sz="16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Clr>
                <a:schemeClr val="lt1"/>
              </a:buClr>
              <a:buSzPts val="1500"/>
              <a:buFont typeface="Arial"/>
              <a:buNone/>
              <a:defRPr b="0" i="0" sz="16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7" r:id="rId32"/>
    <p:sldLayoutId id="2147483868" r:id="rId33"/>
    <p:sldLayoutId id="2147483869" r:id="rId34"/>
    <p:sldLayoutId id="2147483870" r:id="rId35"/>
    <p:sldLayoutId id="2147483871" r:id="rId36"/>
    <p:sldLayoutId id="2147483872" r:id="rId37"/>
    <p:sldLayoutId id="2147483873" r:id="rId38"/>
    <p:sldLayoutId id="2147483874" r:id="rId39"/>
    <p:sldLayoutId id="2147483875" r:id="rId40"/>
    <p:sldLayoutId id="2147483876" r:id="rId41"/>
    <p:sldLayoutId id="2147483877" r:id="rId42"/>
    <p:sldLayoutId id="2147483878" r:id="rId43"/>
    <p:sldLayoutId id="2147483879" r:id="rId44"/>
    <p:sldLayoutId id="2147483880" r:id="rId45"/>
    <p:sldLayoutId id="2147483881" r:id="rId46"/>
    <p:sldLayoutId id="2147483882" r:id="rId47"/>
    <p:sldLayoutId id="2147483883" r:id="rId48"/>
    <p:sldLayoutId id="2147483884"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9" name="Shape 1679"/>
        <p:cNvGrpSpPr/>
        <p:nvPr/>
      </p:nvGrpSpPr>
      <p:grpSpPr>
        <a:xfrm>
          <a:off x="0" y="0"/>
          <a:ext cx="0" cy="0"/>
          <a:chOff x="0" y="0"/>
          <a:chExt cx="0" cy="0"/>
        </a:xfrm>
      </p:grpSpPr>
      <p:sp>
        <p:nvSpPr>
          <p:cNvPr id="1680" name="Google Shape;1680;p24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681" name="Google Shape;1681;p244"/>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1682" name="Google Shape;1682;p244"/>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©2024 Databricks Inc. — All rights reserved</a:t>
            </a:r>
            <a:endParaRPr b="0" i="0" sz="1100" u="none" cap="none" strike="noStrike">
              <a:solidFill>
                <a:schemeClr val="accent5"/>
              </a:solidFill>
              <a:latin typeface="DM Sans"/>
              <a:ea typeface="DM Sans"/>
              <a:cs typeface="DM Sans"/>
              <a:sym typeface="DM Sans"/>
            </a:endParaRPr>
          </a:p>
        </p:txBody>
      </p:sp>
      <p:sp>
        <p:nvSpPr>
          <p:cNvPr id="1683" name="Google Shape;1683;p244"/>
          <p:cNvSpPr/>
          <p:nvPr/>
        </p:nvSpPr>
        <p:spPr>
          <a:xfrm>
            <a:off x="10668000" y="6473303"/>
            <a:ext cx="186673" cy="186673"/>
          </a:xfrm>
          <a:prstGeom prst="rect">
            <a:avLst/>
          </a:prstGeom>
          <a:noFill/>
          <a:ln>
            <a:noFill/>
          </a:ln>
        </p:spPr>
      </p:sp>
      <p:sp>
        <p:nvSpPr>
          <p:cNvPr id="1684" name="Google Shape;1684;p24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0" r:id="rId26"/>
    <p:sldLayoutId id="2147483911" r:id="rId27"/>
    <p:sldLayoutId id="2147483912" r:id="rId28"/>
    <p:sldLayoutId id="2147483913" r:id="rId29"/>
    <p:sldLayoutId id="2147483914" r:id="rId30"/>
    <p:sldLayoutId id="2147483915" r:id="rId31"/>
    <p:sldLayoutId id="2147483916" r:id="rId32"/>
    <p:sldLayoutId id="2147483917" r:id="rId33"/>
    <p:sldLayoutId id="2147483918" r:id="rId34"/>
    <p:sldLayoutId id="2147483919" r:id="rId35"/>
    <p:sldLayoutId id="2147483920" r:id="rId36"/>
    <p:sldLayoutId id="2147483921" r:id="rId37"/>
    <p:sldLayoutId id="2147483922" r:id="rId38"/>
    <p:sldLayoutId id="2147483923" r:id="rId39"/>
    <p:sldLayoutId id="2147483924" r:id="rId40"/>
    <p:sldLayoutId id="2147483925" r:id="rId41"/>
    <p:sldLayoutId id="2147483926" r:id="rId42"/>
    <p:sldLayoutId id="2147483927" r:id="rId43"/>
    <p:sldLayoutId id="2147483928" r:id="rId44"/>
    <p:sldLayoutId id="2147483929" r:id="rId45"/>
    <p:sldLayoutId id="2147483930" r:id="rId46"/>
    <p:sldLayoutId id="2147483931" r:id="rId47"/>
    <p:sldLayoutId id="2147483932" r:id="rId48"/>
    <p:sldLayoutId id="2147483933" r:id="rId49"/>
    <p:sldLayoutId id="2147483934" r:id="rId50"/>
    <p:sldLayoutId id="2147483935" r:id="rId51"/>
    <p:sldLayoutId id="2147483936" r:id="rId52"/>
    <p:sldLayoutId id="2147483937" r:id="rId53"/>
    <p:sldLayoutId id="2147483938" r:id="rId54"/>
    <p:sldLayoutId id="2147483939" r:id="rId55"/>
    <p:sldLayoutId id="2147483940" r:id="rId56"/>
    <p:sldLayoutId id="2147483941" r:id="rId57"/>
    <p:sldLayoutId id="2147483942" r:id="rId58"/>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7">
          <p15:clr>
            <a:srgbClr val="EA4335"/>
          </p15:clr>
        </p15:guide>
        <p15:guide id="6" pos="1615">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5">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84" name="Shape 2184"/>
        <p:cNvGrpSpPr/>
        <p:nvPr/>
      </p:nvGrpSpPr>
      <p:grpSpPr>
        <a:xfrm>
          <a:off x="0" y="0"/>
          <a:ext cx="0" cy="0"/>
          <a:chOff x="0" y="0"/>
          <a:chExt cx="0" cy="0"/>
        </a:xfrm>
      </p:grpSpPr>
      <p:sp>
        <p:nvSpPr>
          <p:cNvPr id="2185" name="Google Shape;2185;p303"/>
          <p:cNvSpPr txBox="1"/>
          <p:nvPr/>
        </p:nvSpPr>
        <p:spPr>
          <a:xfrm>
            <a:off x="646743" y="6361500"/>
            <a:ext cx="53790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18794"/>
                </a:solidFill>
                <a:latin typeface="DM Sans"/>
                <a:ea typeface="DM Sans"/>
                <a:cs typeface="DM Sans"/>
                <a:sym typeface="DM Sans"/>
              </a:rPr>
              <a:t>©2024 Databricks Inc. — All rights reserved</a:t>
            </a:r>
            <a:endParaRPr b="0" i="0" sz="1100" u="none" cap="none" strike="noStrike">
              <a:solidFill>
                <a:srgbClr val="618794"/>
              </a:solidFill>
              <a:latin typeface="DM Sans"/>
              <a:ea typeface="DM Sans"/>
              <a:cs typeface="DM Sans"/>
              <a:sym typeface="DM Sans"/>
            </a:endParaRPr>
          </a:p>
        </p:txBody>
      </p:sp>
      <p:pic>
        <p:nvPicPr>
          <p:cNvPr id="2186" name="Google Shape;2186;p303"/>
          <p:cNvPicPr preferRelativeResize="0"/>
          <p:nvPr/>
        </p:nvPicPr>
        <p:blipFill rotWithShape="1">
          <a:blip r:embed="rId1">
            <a:alphaModFix/>
          </a:blip>
          <a:srcRect b="0" l="0" r="0" t="0"/>
          <a:stretch/>
        </p:blipFill>
        <p:spPr>
          <a:xfrm>
            <a:off x="10668327" y="6473302"/>
            <a:ext cx="186673" cy="186673"/>
          </a:xfrm>
          <a:prstGeom prst="rect">
            <a:avLst/>
          </a:prstGeom>
          <a:noFill/>
          <a:ln>
            <a:noFill/>
          </a:ln>
        </p:spPr>
      </p:pic>
      <p:sp>
        <p:nvSpPr>
          <p:cNvPr id="2187" name="Google Shape;2187;p303"/>
          <p:cNvSpPr txBox="1"/>
          <p:nvPr>
            <p:ph idx="12" type="sldNum"/>
          </p:nvPr>
        </p:nvSpPr>
        <p:spPr>
          <a:xfrm>
            <a:off x="1110078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2188" name="Google Shape;2188;p303"/>
          <p:cNvSpPr txBox="1"/>
          <p:nvPr>
            <p:ph type="title"/>
          </p:nvPr>
        </p:nvSpPr>
        <p:spPr>
          <a:xfrm>
            <a:off x="749456" y="535598"/>
            <a:ext cx="10515600" cy="5835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rgbClr val="000000"/>
              </a:buClr>
              <a:buSzPts val="1500"/>
              <a:buFont typeface="Arial"/>
              <a:buNone/>
              <a:defRPr b="0" i="0" sz="4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2189" name="Google Shape;2189;p303"/>
          <p:cNvSpPr txBox="1"/>
          <p:nvPr>
            <p:ph idx="1" type="body"/>
          </p:nvPr>
        </p:nvSpPr>
        <p:spPr>
          <a:xfrm>
            <a:off x="762023" y="1988833"/>
            <a:ext cx="10515600" cy="4351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500"/>
              <a:buFont typeface="Arial"/>
              <a:buNone/>
              <a:defRPr b="0" i="0" sz="24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Clr>
                <a:schemeClr val="lt1"/>
              </a:buClr>
              <a:buSzPts val="1500"/>
              <a:buFont typeface="Arial"/>
              <a:buNone/>
              <a:defRPr b="0" i="0" sz="20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Clr>
                <a:schemeClr val="lt1"/>
              </a:buClr>
              <a:buSzPts val="1500"/>
              <a:buFont typeface="Arial"/>
              <a:buNone/>
              <a:defRPr b="0" i="0" sz="16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Clr>
                <a:schemeClr val="lt1"/>
              </a:buClr>
              <a:buSzPts val="1500"/>
              <a:buFont typeface="Arial"/>
              <a:buNone/>
              <a:defRPr b="0" i="0" sz="16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Clr>
                <a:schemeClr val="lt1"/>
              </a:buClr>
              <a:buSzPts val="1500"/>
              <a:buFont typeface="Arial"/>
              <a:buNone/>
              <a:defRPr b="0" i="0" sz="16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 id="2147483980" r:id="rId39"/>
    <p:sldLayoutId id="2147483981" r:id="rId40"/>
    <p:sldLayoutId id="2147483982" r:id="rId41"/>
    <p:sldLayoutId id="2147483983" r:id="rId42"/>
    <p:sldLayoutId id="2147483984" r:id="rId43"/>
    <p:sldLayoutId id="2147483985" r:id="rId44"/>
    <p:sldLayoutId id="2147483986" r:id="rId45"/>
    <p:sldLayoutId id="2147483987" r:id="rId46"/>
    <p:sldLayoutId id="2147483988" r:id="rId4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2">
          <p15:clr>
            <a:srgbClr val="EA4335"/>
          </p15:clr>
        </p15:guide>
        <p15:guide id="8" pos="2186">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4">
          <p15:clr>
            <a:srgbClr val="EA4335"/>
          </p15:clr>
        </p15:guide>
        <p15:guide id="20" pos="5588">
          <p15:clr>
            <a:srgbClr val="EA4335"/>
          </p15:clr>
        </p15:guide>
        <p15:guide id="21" pos="6066">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6" name="Shape 2516"/>
        <p:cNvGrpSpPr/>
        <p:nvPr/>
      </p:nvGrpSpPr>
      <p:grpSpPr>
        <a:xfrm>
          <a:off x="0" y="0"/>
          <a:ext cx="0" cy="0"/>
          <a:chOff x="0" y="0"/>
          <a:chExt cx="0" cy="0"/>
        </a:xfrm>
      </p:grpSpPr>
      <p:sp>
        <p:nvSpPr>
          <p:cNvPr id="2517" name="Google Shape;2517;p35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2518" name="Google Shape;2518;p350"/>
          <p:cNvSpPr txBox="1"/>
          <p:nvPr>
            <p:ph idx="1" type="body"/>
          </p:nvPr>
        </p:nvSpPr>
        <p:spPr>
          <a:xfrm>
            <a:off x="762000" y="1825633"/>
            <a:ext cx="10592100" cy="43512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2519" name="Google Shape;2519;p350"/>
          <p:cNvSpPr txBox="1"/>
          <p:nvPr/>
        </p:nvSpPr>
        <p:spPr>
          <a:xfrm>
            <a:off x="646723" y="6361500"/>
            <a:ext cx="5379300" cy="415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DM Sans"/>
                <a:ea typeface="DM Sans"/>
                <a:cs typeface="DM Sans"/>
                <a:sym typeface="DM Sans"/>
              </a:rPr>
              <a:t>©2024 Databricks Inc. — All rights reserved</a:t>
            </a:r>
            <a:endParaRPr b="0" i="0" sz="1100" u="none" cap="none" strike="noStrike">
              <a:solidFill>
                <a:schemeClr val="accent5"/>
              </a:solidFill>
              <a:latin typeface="DM Sans"/>
              <a:ea typeface="DM Sans"/>
              <a:cs typeface="DM Sans"/>
              <a:sym typeface="DM Sans"/>
            </a:endParaRPr>
          </a:p>
        </p:txBody>
      </p:sp>
      <p:pic>
        <p:nvPicPr>
          <p:cNvPr id="2520" name="Google Shape;2520;p350"/>
          <p:cNvPicPr preferRelativeResize="0"/>
          <p:nvPr/>
        </p:nvPicPr>
        <p:blipFill rotWithShape="1">
          <a:blip r:embed="rId1">
            <a:alphaModFix/>
          </a:blip>
          <a:srcRect b="0" l="0" r="0" t="0"/>
          <a:stretch/>
        </p:blipFill>
        <p:spPr>
          <a:xfrm>
            <a:off x="10668000" y="6473303"/>
            <a:ext cx="186673" cy="186673"/>
          </a:xfrm>
          <a:prstGeom prst="rect">
            <a:avLst/>
          </a:prstGeom>
          <a:noFill/>
          <a:ln>
            <a:noFill/>
          </a:ln>
        </p:spPr>
      </p:pic>
      <p:sp>
        <p:nvSpPr>
          <p:cNvPr id="2521" name="Google Shape;2521;p35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 id="2147484009" r:id="rId22"/>
    <p:sldLayoutId id="2147484010" r:id="rId23"/>
    <p:sldLayoutId id="2147484011" r:id="rId24"/>
    <p:sldLayoutId id="2147484012" r:id="rId25"/>
    <p:sldLayoutId id="2147484013" r:id="rId26"/>
    <p:sldLayoutId id="2147484014" r:id="rId27"/>
    <p:sldLayoutId id="2147484015" r:id="rId28"/>
    <p:sldLayoutId id="2147484016" r:id="rId29"/>
    <p:sldLayoutId id="2147484017" r:id="rId30"/>
    <p:sldLayoutId id="2147484018" r:id="rId31"/>
    <p:sldLayoutId id="2147484019" r:id="rId32"/>
    <p:sldLayoutId id="2147484020" r:id="rId33"/>
    <p:sldLayoutId id="2147484021" r:id="rId34"/>
    <p:sldLayoutId id="2147484022" r:id="rId35"/>
    <p:sldLayoutId id="2147484023" r:id="rId36"/>
    <p:sldLayoutId id="2147484024" r:id="rId37"/>
    <p:sldLayoutId id="2147484025" r:id="rId38"/>
    <p:sldLayoutId id="2147484026" r:id="rId39"/>
    <p:sldLayoutId id="2147484027" r:id="rId40"/>
    <p:sldLayoutId id="2147484028" r:id="rId41"/>
    <p:sldLayoutId id="2147484029" r:id="rId42"/>
    <p:sldLayoutId id="2147484030" r:id="rId43"/>
    <p:sldLayoutId id="2147484031" r:id="rId44"/>
    <p:sldLayoutId id="2147484032" r:id="rId45"/>
    <p:sldLayoutId id="2147484033" r:id="rId46"/>
    <p:sldLayoutId id="2147484034" r:id="rId47"/>
    <p:sldLayoutId id="2147484035" r:id="rId48"/>
    <p:sldLayoutId id="2147484036" r:id="rId49"/>
    <p:sldLayoutId id="2147484037" r:id="rId50"/>
    <p:sldLayoutId id="2147484038" r:id="rId51"/>
    <p:sldLayoutId id="2147484039" r:id="rId52"/>
    <p:sldLayoutId id="2147484040" r:id="rId53"/>
    <p:sldLayoutId id="2147484041" r:id="rId54"/>
    <p:sldLayoutId id="2147484042" r:id="rId55"/>
    <p:sldLayoutId id="2147484043" r:id="rId56"/>
    <p:sldLayoutId id="2147484044" r:id="rId57"/>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7">
          <p15:clr>
            <a:srgbClr val="EA4335"/>
          </p15:clr>
        </p15:guide>
        <p15:guide id="6" pos="1615">
          <p15:clr>
            <a:srgbClr val="EA4335"/>
          </p15:clr>
        </p15:guide>
        <p15:guide id="7" pos="2092">
          <p15:clr>
            <a:srgbClr val="EA4335"/>
          </p15:clr>
        </p15:guide>
        <p15:guide id="8" pos="2185">
          <p15:clr>
            <a:srgbClr val="EA4335"/>
          </p15:clr>
        </p15:guide>
        <p15:guide id="9" pos="2652">
          <p15:clr>
            <a:srgbClr val="EA4335"/>
          </p15:clr>
        </p15:guide>
        <p15:guide id="10" pos="2756">
          <p15:clr>
            <a:srgbClr val="EA4335"/>
          </p15:clr>
        </p15:guide>
        <p15:guide id="11" pos="3224">
          <p15:clr>
            <a:srgbClr val="EA4335"/>
          </p15:clr>
        </p15:guide>
        <p15:guide id="12" pos="3327">
          <p15:clr>
            <a:srgbClr val="EA4335"/>
          </p15:clr>
        </p15:guide>
        <p15:guide id="13" pos="3796">
          <p15:clr>
            <a:srgbClr val="EA4335"/>
          </p15:clr>
        </p15:guide>
        <p15:guide id="14" pos="3884">
          <p15:clr>
            <a:srgbClr val="EA4335"/>
          </p15:clr>
        </p15:guide>
        <p15:guide id="15" pos="4368">
          <p15:clr>
            <a:srgbClr val="EA4335"/>
          </p15:clr>
        </p15:guide>
        <p15:guide id="16" pos="4456">
          <p15:clr>
            <a:srgbClr val="EA4335"/>
          </p15:clr>
        </p15:guide>
        <p15:guide id="17" pos="4924">
          <p15:clr>
            <a:srgbClr val="EA4335"/>
          </p15:clr>
        </p15:guide>
        <p15:guide id="18" pos="5028">
          <p15:clr>
            <a:srgbClr val="EA4335"/>
          </p15:clr>
        </p15:guide>
        <p15:guide id="19" pos="5495">
          <p15:clr>
            <a:srgbClr val="EA4335"/>
          </p15:clr>
        </p15:guide>
        <p15:guide id="20" pos="5588">
          <p15:clr>
            <a:srgbClr val="EA4335"/>
          </p15:clr>
        </p15:guide>
        <p15:guide id="21" pos="6065">
          <p15:clr>
            <a:srgbClr val="EA4335"/>
          </p15:clr>
        </p15:guide>
        <p15:guide id="22" pos="6163">
          <p15:clr>
            <a:srgbClr val="EA4335"/>
          </p15:clr>
        </p15:guide>
        <p15:guide id="23" pos="6624">
          <p15:clr>
            <a:srgbClr val="EA4335"/>
          </p15:clr>
        </p15:guide>
        <p15:guide id="24" pos="6720">
          <p15:clr>
            <a:srgbClr val="EA4335"/>
          </p15:clr>
        </p15:guide>
        <p15:guide id="25" pos="7200">
          <p15:clr>
            <a:srgbClr val="EA4335"/>
          </p15:clr>
        </p15:guide>
        <p15:guide id="26" pos="7296">
          <p15:clr>
            <a:srgbClr val="EA4335"/>
          </p15:clr>
        </p15:guide>
        <p15:guide id="27" orient="horz" pos="3936">
          <p15:clr>
            <a:srgbClr val="EA4335"/>
          </p15:clr>
        </p15:guide>
        <p15:guide id="28" orient="horz" pos="384">
          <p15:clr>
            <a:srgbClr val="EA4335"/>
          </p15:clr>
        </p15:guide>
        <p15:guide id="29" pos="3840">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xml"/><Relationship Id="rId3" Type="http://schemas.openxmlformats.org/officeDocument/2006/relationships/hyperlink" Target="https://docs.google.com/presentation/d/17ESn2a8doNqDmvZsvT15NF5dl_MPq7-FwwTTISrOar8/edit" TargetMode="External"/><Relationship Id="rId4" Type="http://schemas.openxmlformats.org/officeDocument/2006/relationships/hyperlink" Target="https://docs.google.com/presentation/d/1Yn4koffI2k5RQmlLLYlhZXGes2yEXL3GNwOubhxt9Yc/edit?usp=sharing" TargetMode="External"/><Relationship Id="rId5" Type="http://schemas.openxmlformats.org/officeDocument/2006/relationships/hyperlink" Target="http://go/uc/sales-pitch"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1.xml"/><Relationship Id="rId3" Type="http://schemas.openxmlformats.org/officeDocument/2006/relationships/image" Target="../media/image143.png"/><Relationship Id="rId4" Type="http://schemas.openxmlformats.org/officeDocument/2006/relationships/image" Target="../media/image1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xml"/><Relationship Id="rId3" Type="http://schemas.openxmlformats.org/officeDocument/2006/relationships/image" Target="../media/image1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4.xml"/><Relationship Id="rId3" Type="http://schemas.openxmlformats.org/officeDocument/2006/relationships/image" Target="../media/image1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xml"/><Relationship Id="rId3" Type="http://schemas.openxmlformats.org/officeDocument/2006/relationships/image" Target="../media/image123.png"/><Relationship Id="rId4" Type="http://schemas.openxmlformats.org/officeDocument/2006/relationships/image" Target="../media/image187.png"/><Relationship Id="rId9" Type="http://schemas.openxmlformats.org/officeDocument/2006/relationships/image" Target="../media/image116.png"/><Relationship Id="rId5" Type="http://schemas.openxmlformats.org/officeDocument/2006/relationships/image" Target="../media/image134.png"/><Relationship Id="rId6" Type="http://schemas.openxmlformats.org/officeDocument/2006/relationships/image" Target="../media/image132.png"/><Relationship Id="rId7" Type="http://schemas.openxmlformats.org/officeDocument/2006/relationships/image" Target="../media/image130.png"/><Relationship Id="rId8" Type="http://schemas.openxmlformats.org/officeDocument/2006/relationships/image" Target="../media/image1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6.xml"/><Relationship Id="rId3" Type="http://schemas.openxmlformats.org/officeDocument/2006/relationships/image" Target="../media/image125.png"/><Relationship Id="rId4" Type="http://schemas.openxmlformats.org/officeDocument/2006/relationships/image" Target="../media/image124.png"/><Relationship Id="rId5" Type="http://schemas.openxmlformats.org/officeDocument/2006/relationships/image" Target="../media/image1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7.xml"/><Relationship Id="rId3" Type="http://schemas.openxmlformats.org/officeDocument/2006/relationships/image" Target="../media/image132.png"/><Relationship Id="rId4" Type="http://schemas.openxmlformats.org/officeDocument/2006/relationships/image" Target="../media/image130.png"/><Relationship Id="rId5" Type="http://schemas.openxmlformats.org/officeDocument/2006/relationships/image" Target="../media/image123.png"/><Relationship Id="rId6" Type="http://schemas.openxmlformats.org/officeDocument/2006/relationships/image" Target="../media/image134.png"/><Relationship Id="rId7" Type="http://schemas.openxmlformats.org/officeDocument/2006/relationships/image" Target="../media/image1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8.xml"/><Relationship Id="rId3" Type="http://schemas.openxmlformats.org/officeDocument/2006/relationships/image" Target="../media/image133.png"/><Relationship Id="rId4" Type="http://schemas.openxmlformats.org/officeDocument/2006/relationships/image" Target="../media/image1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9.xml"/><Relationship Id="rId3" Type="http://schemas.openxmlformats.org/officeDocument/2006/relationships/image" Target="../media/image123.png"/><Relationship Id="rId4" Type="http://schemas.openxmlformats.org/officeDocument/2006/relationships/image" Target="../media/image156.png"/><Relationship Id="rId5" Type="http://schemas.openxmlformats.org/officeDocument/2006/relationships/image" Target="../media/image136.png"/><Relationship Id="rId6" Type="http://schemas.openxmlformats.org/officeDocument/2006/relationships/image" Target="../media/image142.png"/><Relationship Id="rId7" Type="http://schemas.openxmlformats.org/officeDocument/2006/relationships/image" Target="../media/image187.png"/><Relationship Id="rId8" Type="http://schemas.openxmlformats.org/officeDocument/2006/relationships/image" Target="../media/image1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0.xml"/><Relationship Id="rId3" Type="http://schemas.openxmlformats.org/officeDocument/2006/relationships/image" Target="../media/image123.png"/><Relationship Id="rId4" Type="http://schemas.openxmlformats.org/officeDocument/2006/relationships/image" Target="../media/image136.png"/><Relationship Id="rId5" Type="http://schemas.openxmlformats.org/officeDocument/2006/relationships/image" Target="../media/image142.png"/><Relationship Id="rId6" Type="http://schemas.openxmlformats.org/officeDocument/2006/relationships/image" Target="../media/image187.png"/><Relationship Id="rId7" Type="http://schemas.openxmlformats.org/officeDocument/2006/relationships/image" Target="../media/image137.png"/><Relationship Id="rId8" Type="http://schemas.openxmlformats.org/officeDocument/2006/relationships/image" Target="../media/image1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1.xml"/><Relationship Id="rId3" Type="http://schemas.openxmlformats.org/officeDocument/2006/relationships/image" Target="../media/image132.png"/><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2.xml"/><Relationship Id="rId3" Type="http://schemas.openxmlformats.org/officeDocument/2006/relationships/image" Target="../media/image1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3.xml"/><Relationship Id="rId3" Type="http://schemas.openxmlformats.org/officeDocument/2006/relationships/image" Target="../media/image188.png"/><Relationship Id="rId4" Type="http://schemas.openxmlformats.org/officeDocument/2006/relationships/image" Target="../media/image177.png"/><Relationship Id="rId9" Type="http://schemas.openxmlformats.org/officeDocument/2006/relationships/image" Target="../media/image155.png"/><Relationship Id="rId5" Type="http://schemas.openxmlformats.org/officeDocument/2006/relationships/image" Target="../media/image182.png"/><Relationship Id="rId6" Type="http://schemas.openxmlformats.org/officeDocument/2006/relationships/image" Target="../media/image145.png"/><Relationship Id="rId7" Type="http://schemas.openxmlformats.org/officeDocument/2006/relationships/image" Target="../media/image144.jpg"/><Relationship Id="rId8" Type="http://schemas.openxmlformats.org/officeDocument/2006/relationships/image" Target="../media/image1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4.xml"/><Relationship Id="rId3" Type="http://schemas.openxmlformats.org/officeDocument/2006/relationships/image" Target="../media/image1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5.xml"/><Relationship Id="rId3" Type="http://schemas.openxmlformats.org/officeDocument/2006/relationships/image" Target="../media/image150.png"/><Relationship Id="rId4" Type="http://schemas.openxmlformats.org/officeDocument/2006/relationships/image" Target="../media/image1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6.xml"/><Relationship Id="rId3" Type="http://schemas.openxmlformats.org/officeDocument/2006/relationships/image" Target="../media/image154.png"/><Relationship Id="rId4" Type="http://schemas.openxmlformats.org/officeDocument/2006/relationships/image" Target="../media/image168.png"/><Relationship Id="rId9" Type="http://schemas.openxmlformats.org/officeDocument/2006/relationships/image" Target="../media/image123.png"/><Relationship Id="rId5" Type="http://schemas.openxmlformats.org/officeDocument/2006/relationships/image" Target="../media/image149.png"/><Relationship Id="rId6" Type="http://schemas.openxmlformats.org/officeDocument/2006/relationships/image" Target="../media/image157.png"/><Relationship Id="rId7" Type="http://schemas.openxmlformats.org/officeDocument/2006/relationships/image" Target="../media/image161.png"/><Relationship Id="rId8" Type="http://schemas.openxmlformats.org/officeDocument/2006/relationships/image" Target="../media/image159.png"/><Relationship Id="rId11" Type="http://schemas.openxmlformats.org/officeDocument/2006/relationships/image" Target="../media/image160.png"/><Relationship Id="rId10" Type="http://schemas.openxmlformats.org/officeDocument/2006/relationships/image" Target="../media/image158.png"/><Relationship Id="rId13" Type="http://schemas.openxmlformats.org/officeDocument/2006/relationships/image" Target="../media/image167.png"/><Relationship Id="rId12" Type="http://schemas.openxmlformats.org/officeDocument/2006/relationships/image" Target="../media/image165.png"/><Relationship Id="rId15" Type="http://schemas.openxmlformats.org/officeDocument/2006/relationships/image" Target="../media/image191.png"/><Relationship Id="rId14" Type="http://schemas.openxmlformats.org/officeDocument/2006/relationships/image" Target="../media/image1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7.xml"/><Relationship Id="rId3" Type="http://schemas.openxmlformats.org/officeDocument/2006/relationships/image" Target="../media/image161.png"/><Relationship Id="rId4" Type="http://schemas.openxmlformats.org/officeDocument/2006/relationships/image" Target="../media/image164.png"/><Relationship Id="rId9" Type="http://schemas.openxmlformats.org/officeDocument/2006/relationships/image" Target="../media/image157.png"/><Relationship Id="rId5" Type="http://schemas.openxmlformats.org/officeDocument/2006/relationships/image" Target="../media/image154.png"/><Relationship Id="rId6" Type="http://schemas.openxmlformats.org/officeDocument/2006/relationships/image" Target="../media/image134.png"/><Relationship Id="rId7" Type="http://schemas.openxmlformats.org/officeDocument/2006/relationships/image" Target="../media/image168.png"/><Relationship Id="rId8" Type="http://schemas.openxmlformats.org/officeDocument/2006/relationships/image" Target="../media/image149.png"/><Relationship Id="rId11" Type="http://schemas.openxmlformats.org/officeDocument/2006/relationships/image" Target="../media/image158.png"/><Relationship Id="rId10" Type="http://schemas.openxmlformats.org/officeDocument/2006/relationships/image" Target="../media/image175.png"/><Relationship Id="rId12" Type="http://schemas.openxmlformats.org/officeDocument/2006/relationships/image" Target="../media/image1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1.xml"/><Relationship Id="rId2" Type="http://schemas.openxmlformats.org/officeDocument/2006/relationships/notesSlide" Target="../notesSlides/notesSlide3.xml"/><Relationship Id="rId3" Type="http://schemas.openxmlformats.org/officeDocument/2006/relationships/image" Target="../media/image118.png"/><Relationship Id="rId4" Type="http://schemas.openxmlformats.org/officeDocument/2006/relationships/image" Target="../media/image94.png"/><Relationship Id="rId5" Type="http://schemas.openxmlformats.org/officeDocument/2006/relationships/image" Target="../media/image8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0.xml"/><Relationship Id="rId3" Type="http://schemas.openxmlformats.org/officeDocument/2006/relationships/image" Target="../media/image144.jpg"/><Relationship Id="rId4" Type="http://schemas.openxmlformats.org/officeDocument/2006/relationships/image" Target="../media/image163.png"/><Relationship Id="rId5" Type="http://schemas.openxmlformats.org/officeDocument/2006/relationships/image" Target="../media/image155.png"/><Relationship Id="rId6" Type="http://schemas.openxmlformats.org/officeDocument/2006/relationships/image" Target="../media/image18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1.xml"/><Relationship Id="rId3" Type="http://schemas.openxmlformats.org/officeDocument/2006/relationships/image" Target="../media/image176.png"/><Relationship Id="rId4" Type="http://schemas.openxmlformats.org/officeDocument/2006/relationships/image" Target="../media/image183.png"/><Relationship Id="rId5" Type="http://schemas.openxmlformats.org/officeDocument/2006/relationships/image" Target="../media/image187.png"/><Relationship Id="rId6" Type="http://schemas.openxmlformats.org/officeDocument/2006/relationships/image" Target="../media/image1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2.xml"/><Relationship Id="rId3" Type="http://schemas.openxmlformats.org/officeDocument/2006/relationships/image" Target="../media/image158.png"/><Relationship Id="rId4" Type="http://schemas.openxmlformats.org/officeDocument/2006/relationships/image" Target="../media/image134.png"/><Relationship Id="rId5" Type="http://schemas.openxmlformats.org/officeDocument/2006/relationships/image" Target="../media/image1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9.xml"/><Relationship Id="rId2" Type="http://schemas.openxmlformats.org/officeDocument/2006/relationships/notesSlide" Target="../notesSlides/notesSlide4.xml"/><Relationship Id="rId3" Type="http://schemas.openxmlformats.org/officeDocument/2006/relationships/image" Target="../media/image112.png"/><Relationship Id="rId4" Type="http://schemas.openxmlformats.org/officeDocument/2006/relationships/image" Target="../media/image102.png"/><Relationship Id="rId9" Type="http://schemas.openxmlformats.org/officeDocument/2006/relationships/image" Target="../media/image99.png"/><Relationship Id="rId5" Type="http://schemas.openxmlformats.org/officeDocument/2006/relationships/image" Target="../media/image98.png"/><Relationship Id="rId6" Type="http://schemas.openxmlformats.org/officeDocument/2006/relationships/image" Target="../media/image100.png"/><Relationship Id="rId7" Type="http://schemas.openxmlformats.org/officeDocument/2006/relationships/image" Target="../media/image104.png"/><Relationship Id="rId8" Type="http://schemas.openxmlformats.org/officeDocument/2006/relationships/image" Target="../media/image96.png"/><Relationship Id="rId11" Type="http://schemas.openxmlformats.org/officeDocument/2006/relationships/image" Target="../media/image101.png"/><Relationship Id="rId10" Type="http://schemas.openxmlformats.org/officeDocument/2006/relationships/image" Target="../media/image147.png"/><Relationship Id="rId13" Type="http://schemas.openxmlformats.org/officeDocument/2006/relationships/image" Target="../media/image97.png"/><Relationship Id="rId12" Type="http://schemas.openxmlformats.org/officeDocument/2006/relationships/image" Target="../media/image120.png"/><Relationship Id="rId14"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8.xml"/><Relationship Id="rId2" Type="http://schemas.openxmlformats.org/officeDocument/2006/relationships/notesSlide" Target="../notesSlides/notesSlide5.xml"/><Relationship Id="rId3" Type="http://schemas.openxmlformats.org/officeDocument/2006/relationships/image" Target="../media/image1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7.xml"/><Relationship Id="rId3" Type="http://schemas.openxmlformats.org/officeDocument/2006/relationships/image" Target="../media/image107.png"/><Relationship Id="rId4" Type="http://schemas.openxmlformats.org/officeDocument/2006/relationships/image" Target="../media/image114.png"/><Relationship Id="rId9" Type="http://schemas.openxmlformats.org/officeDocument/2006/relationships/image" Target="../media/image112.png"/><Relationship Id="rId5" Type="http://schemas.openxmlformats.org/officeDocument/2006/relationships/image" Target="../media/image120.png"/><Relationship Id="rId6" Type="http://schemas.openxmlformats.org/officeDocument/2006/relationships/image" Target="../media/image97.png"/><Relationship Id="rId7" Type="http://schemas.openxmlformats.org/officeDocument/2006/relationships/image" Target="../media/image111.png"/><Relationship Id="rId8" Type="http://schemas.openxmlformats.org/officeDocument/2006/relationships/image" Target="../media/image100.png"/><Relationship Id="rId11" Type="http://schemas.openxmlformats.org/officeDocument/2006/relationships/image" Target="../media/image98.png"/><Relationship Id="rId10" Type="http://schemas.openxmlformats.org/officeDocument/2006/relationships/image" Target="../media/image102.png"/><Relationship Id="rId12" Type="http://schemas.openxmlformats.org/officeDocument/2006/relationships/image" Target="../media/image1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8.xml"/><Relationship Id="rId3" Type="http://schemas.openxmlformats.org/officeDocument/2006/relationships/image" Target="../media/image121.png"/><Relationship Id="rId4" Type="http://schemas.openxmlformats.org/officeDocument/2006/relationships/image" Target="../media/image1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9.xml"/><Relationship Id="rId3"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7" name="Shape 3017"/>
        <p:cNvGrpSpPr/>
        <p:nvPr/>
      </p:nvGrpSpPr>
      <p:grpSpPr>
        <a:xfrm>
          <a:off x="0" y="0"/>
          <a:ext cx="0" cy="0"/>
          <a:chOff x="0" y="0"/>
          <a:chExt cx="0" cy="0"/>
        </a:xfrm>
      </p:grpSpPr>
      <p:sp>
        <p:nvSpPr>
          <p:cNvPr id="3018" name="Google Shape;3018;p407"/>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sz="3600"/>
              <a:t>How to use this deck</a:t>
            </a:r>
            <a:endParaRPr sz="3600"/>
          </a:p>
        </p:txBody>
      </p:sp>
      <p:sp>
        <p:nvSpPr>
          <p:cNvPr id="3019" name="Google Shape;3019;p407"/>
          <p:cNvSpPr txBox="1"/>
          <p:nvPr>
            <p:ph idx="2" type="body"/>
          </p:nvPr>
        </p:nvSpPr>
        <p:spPr>
          <a:xfrm>
            <a:off x="762000" y="1988825"/>
            <a:ext cx="11277300" cy="4149900"/>
          </a:xfrm>
          <a:prstGeom prst="rect">
            <a:avLst/>
          </a:prstGeom>
        </p:spPr>
        <p:txBody>
          <a:bodyPr anchorCtr="0" anchor="t" bIns="0" lIns="0" spcFirstLastPara="1" rIns="0" wrap="square" tIns="0">
            <a:noAutofit/>
          </a:bodyPr>
          <a:lstStyle/>
          <a:p>
            <a:pPr indent="-400050" lvl="0" marL="457200" rtl="0" algn="l">
              <a:spcBef>
                <a:spcPts val="1100"/>
              </a:spcBef>
              <a:spcAft>
                <a:spcPts val="0"/>
              </a:spcAft>
              <a:buClr>
                <a:schemeClr val="dk2"/>
              </a:buClr>
              <a:buSzPts val="2700"/>
              <a:buAutoNum type="arabicPeriod"/>
            </a:pPr>
            <a:r>
              <a:rPr lang="en-US"/>
              <a:t>Use </a:t>
            </a:r>
            <a:r>
              <a:rPr lang="en-US" u="sng">
                <a:solidFill>
                  <a:schemeClr val="hlink"/>
                </a:solidFill>
                <a:hlinkClick r:id="rId3"/>
              </a:rPr>
              <a:t>Corporate Pitch Deck</a:t>
            </a:r>
            <a:r>
              <a:rPr lang="en-US"/>
              <a:t> for introducing Databricks Data Intelligence Platform</a:t>
            </a:r>
            <a:endParaRPr/>
          </a:p>
          <a:p>
            <a:pPr indent="-400050" lvl="0" marL="457200" marR="0" rtl="0" algn="l">
              <a:lnSpc>
                <a:spcPct val="115000"/>
              </a:lnSpc>
              <a:spcBef>
                <a:spcPts val="1100"/>
              </a:spcBef>
              <a:spcAft>
                <a:spcPts val="0"/>
              </a:spcAft>
              <a:buClr>
                <a:schemeClr val="dk2"/>
              </a:buClr>
              <a:buSzPts val="2700"/>
              <a:buAutoNum type="arabicPeriod"/>
            </a:pPr>
            <a:r>
              <a:rPr lang="en-US" sz="1900" u="sng">
                <a:solidFill>
                  <a:schemeClr val="hlink"/>
                </a:solidFill>
                <a:hlinkClick r:id="rId4"/>
              </a:rPr>
              <a:t>Understand key platform capabilities</a:t>
            </a:r>
            <a:r>
              <a:rPr lang="en-US" sz="1900"/>
              <a:t> that are dependent on UC and unlocked only with UC</a:t>
            </a:r>
            <a:endParaRPr/>
          </a:p>
          <a:p>
            <a:pPr indent="-400050" lvl="0" marL="457200" rtl="0" algn="l">
              <a:spcBef>
                <a:spcPts val="1100"/>
              </a:spcBef>
              <a:spcAft>
                <a:spcPts val="0"/>
              </a:spcAft>
              <a:buClr>
                <a:schemeClr val="dk2"/>
              </a:buClr>
              <a:buSzPts val="2700"/>
              <a:buAutoNum type="arabicPeriod"/>
            </a:pPr>
            <a:r>
              <a:rPr lang="en-US"/>
              <a:t>Use the </a:t>
            </a:r>
            <a:r>
              <a:rPr lang="en-US" u="sng">
                <a:solidFill>
                  <a:schemeClr val="hlink"/>
                </a:solidFill>
                <a:hlinkClick r:id="rId5"/>
              </a:rPr>
              <a:t>Unity Catalog Sales Pitch</a:t>
            </a:r>
            <a:r>
              <a:rPr lang="en-US"/>
              <a:t> to introduce customers to Unity Catalog</a:t>
            </a:r>
            <a:endParaRPr/>
          </a:p>
          <a:p>
            <a:pPr indent="-400050" lvl="0" marL="457200" rtl="0" algn="l">
              <a:spcBef>
                <a:spcPts val="1100"/>
              </a:spcBef>
              <a:spcAft>
                <a:spcPts val="0"/>
              </a:spcAft>
              <a:buClr>
                <a:schemeClr val="dk2"/>
              </a:buClr>
              <a:buSzPts val="2700"/>
              <a:buAutoNum type="arabicPeriod"/>
            </a:pPr>
            <a:r>
              <a:rPr lang="en-US">
                <a:highlight>
                  <a:schemeClr val="accent4"/>
                </a:highlight>
              </a:rPr>
              <a:t>Use this </a:t>
            </a:r>
            <a:r>
              <a:rPr lang="en-US">
                <a:highlight>
                  <a:schemeClr val="accent4"/>
                </a:highlight>
              </a:rPr>
              <a:t>Unity Catalog Technical Pitch</a:t>
            </a:r>
            <a:r>
              <a:rPr lang="en-US">
                <a:highlight>
                  <a:schemeClr val="accent4"/>
                </a:highlight>
              </a:rPr>
              <a:t> to explain the inner workings of Unity Catalog</a:t>
            </a:r>
            <a:endParaRPr>
              <a:highlight>
                <a:schemeClr val="accent4"/>
              </a:highlight>
            </a:endParaRPr>
          </a:p>
          <a:p>
            <a:pPr indent="-400050" lvl="0" marL="457200" rtl="0" algn="l">
              <a:spcBef>
                <a:spcPts val="1100"/>
              </a:spcBef>
              <a:spcAft>
                <a:spcPts val="0"/>
              </a:spcAft>
              <a:buClr>
                <a:schemeClr val="dk2"/>
              </a:buClr>
              <a:buSzPts val="2700"/>
              <a:buAutoNum type="arabicPeriod"/>
            </a:pPr>
            <a:r>
              <a:rPr lang="en-US"/>
              <a:t>Visit </a:t>
            </a:r>
            <a:r>
              <a:rPr b="1" lang="en-US"/>
              <a:t>go/uc</a:t>
            </a:r>
            <a:r>
              <a:rPr lang="en-US"/>
              <a:t> for more technical resources</a:t>
            </a:r>
            <a:endParaRPr/>
          </a:p>
        </p:txBody>
      </p:sp>
      <p:sp>
        <p:nvSpPr>
          <p:cNvPr id="3020" name="Google Shape;3020;p407"/>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Questions? Feedback? Contact: Amit Kara and Ryan Decosmo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6" name="Shape 3226"/>
        <p:cNvGrpSpPr/>
        <p:nvPr/>
      </p:nvGrpSpPr>
      <p:grpSpPr>
        <a:xfrm>
          <a:off x="0" y="0"/>
          <a:ext cx="0" cy="0"/>
          <a:chOff x="0" y="0"/>
          <a:chExt cx="0" cy="0"/>
        </a:xfrm>
      </p:grpSpPr>
      <p:sp>
        <p:nvSpPr>
          <p:cNvPr id="3227" name="Google Shape;3227;p416"/>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Fundamental Concepts</a:t>
            </a:r>
            <a:endParaRPr sz="3600"/>
          </a:p>
        </p:txBody>
      </p:sp>
      <p:sp>
        <p:nvSpPr>
          <p:cNvPr id="3228" name="Google Shape;3228;p416"/>
          <p:cNvSpPr txBox="1"/>
          <p:nvPr>
            <p:ph idx="12" type="sldNum"/>
          </p:nvPr>
        </p:nvSpPr>
        <p:spPr>
          <a:xfrm>
            <a:off x="10871902" y="6351634"/>
            <a:ext cx="6672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229" name="Google Shape;3229;p416"/>
          <p:cNvSpPr txBox="1"/>
          <p:nvPr/>
        </p:nvSpPr>
        <p:spPr>
          <a:xfrm>
            <a:off x="276300" y="2109050"/>
            <a:ext cx="5562600" cy="41019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Credentials</a:t>
            </a:r>
            <a:endParaRPr sz="2200">
              <a:latin typeface="DM Sans"/>
              <a:ea typeface="DM Sans"/>
              <a:cs typeface="DM Sans"/>
              <a:sym typeface="DM Sans"/>
            </a:endParaRPr>
          </a:p>
          <a:p>
            <a:pPr indent="-323850" lvl="1" marL="914400" rtl="0" algn="l">
              <a:lnSpc>
                <a:spcPct val="150000"/>
              </a:lnSpc>
              <a:spcBef>
                <a:spcPts val="0"/>
              </a:spcBef>
              <a:spcAft>
                <a:spcPts val="0"/>
              </a:spcAft>
              <a:buSzPts val="1500"/>
              <a:buFont typeface="DM Sans"/>
              <a:buChar char="○"/>
            </a:pPr>
            <a:r>
              <a:rPr lang="en-US" sz="1500">
                <a:latin typeface="DM Sans"/>
                <a:ea typeface="DM Sans"/>
                <a:cs typeface="DM Sans"/>
                <a:sym typeface="DM Sans"/>
              </a:rPr>
              <a:t>Storage C</a:t>
            </a:r>
            <a:r>
              <a:rPr lang="en-US" sz="1500">
                <a:latin typeface="DM Sans"/>
                <a:ea typeface="DM Sans"/>
                <a:cs typeface="DM Sans"/>
                <a:sym typeface="DM Sans"/>
              </a:rPr>
              <a:t>redential to connect to storage</a:t>
            </a:r>
            <a:endParaRPr sz="1500">
              <a:latin typeface="DM Sans"/>
              <a:ea typeface="DM Sans"/>
              <a:cs typeface="DM Sans"/>
              <a:sym typeface="DM Sans"/>
            </a:endParaRPr>
          </a:p>
          <a:p>
            <a:pPr indent="-323850" lvl="1" marL="914400" rtl="0" algn="l">
              <a:lnSpc>
                <a:spcPct val="100000"/>
              </a:lnSpc>
              <a:spcBef>
                <a:spcPts val="0"/>
              </a:spcBef>
              <a:spcAft>
                <a:spcPts val="0"/>
              </a:spcAft>
              <a:buSzPts val="1500"/>
              <a:buFont typeface="DM Sans"/>
              <a:buChar char="○"/>
            </a:pPr>
            <a:r>
              <a:rPr lang="en-US" sz="1500">
                <a:latin typeface="DM Sans"/>
                <a:ea typeface="DM Sans"/>
                <a:cs typeface="DM Sans"/>
                <a:sym typeface="DM Sans"/>
              </a:rPr>
              <a:t>Cloud Service Credential to connect native services</a:t>
            </a:r>
            <a:endParaRPr sz="1500">
              <a:latin typeface="DM Sans"/>
              <a:ea typeface="DM Sans"/>
              <a:cs typeface="DM Sans"/>
              <a:sym typeface="DM Sans"/>
            </a:endParaRPr>
          </a:p>
          <a:p>
            <a:pPr indent="-368300" lvl="0" marL="457200" rtl="0" algn="l">
              <a:lnSpc>
                <a:spcPct val="150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External Locations</a:t>
            </a:r>
            <a:endParaRPr sz="2200">
              <a:latin typeface="DM Sans"/>
              <a:ea typeface="DM Sans"/>
              <a:cs typeface="DM Sans"/>
              <a:sym typeface="DM Sans"/>
            </a:endParaRPr>
          </a:p>
          <a:p>
            <a:pPr indent="-323850" lvl="1" marL="914400" rtl="0" algn="l">
              <a:lnSpc>
                <a:spcPct val="100000"/>
              </a:lnSpc>
              <a:spcBef>
                <a:spcPts val="0"/>
              </a:spcBef>
              <a:spcAft>
                <a:spcPts val="0"/>
              </a:spcAft>
              <a:buSzPts val="1500"/>
              <a:buFont typeface="DM Sans"/>
              <a:buChar char="○"/>
            </a:pPr>
            <a:r>
              <a:rPr lang="en-US" sz="1500">
                <a:latin typeface="DM Sans"/>
                <a:ea typeface="DM Sans"/>
                <a:cs typeface="DM Sans"/>
                <a:sym typeface="DM Sans"/>
              </a:rPr>
              <a:t>Storage location used for tables, files or volumes</a:t>
            </a:r>
            <a:endParaRPr sz="1500">
              <a:latin typeface="DM Sans"/>
              <a:ea typeface="DM Sans"/>
              <a:cs typeface="DM Sans"/>
              <a:sym typeface="DM Sans"/>
            </a:endParaRPr>
          </a:p>
          <a:p>
            <a:pPr indent="-368300" lvl="0" marL="457200" rtl="0" algn="l">
              <a:lnSpc>
                <a:spcPct val="150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Tables</a:t>
            </a:r>
            <a:endParaRPr sz="2200">
              <a:latin typeface="DM Sans"/>
              <a:ea typeface="DM Sans"/>
              <a:cs typeface="DM Sans"/>
              <a:sym typeface="DM Sans"/>
            </a:endParaRPr>
          </a:p>
          <a:p>
            <a:pPr indent="-323850" lvl="1" marL="914400" rtl="0" algn="l">
              <a:lnSpc>
                <a:spcPct val="100000"/>
              </a:lnSpc>
              <a:spcBef>
                <a:spcPts val="0"/>
              </a:spcBef>
              <a:spcAft>
                <a:spcPts val="0"/>
              </a:spcAft>
              <a:buSzPts val="1500"/>
              <a:buFont typeface="DM Sans"/>
              <a:buChar char="○"/>
            </a:pPr>
            <a:r>
              <a:rPr lang="en-US" sz="1500">
                <a:latin typeface="DM Sans"/>
                <a:ea typeface="DM Sans"/>
                <a:cs typeface="DM Sans"/>
                <a:sym typeface="DM Sans"/>
              </a:rPr>
              <a:t>For managing tabular data</a:t>
            </a:r>
            <a:endParaRPr sz="1500">
              <a:latin typeface="DM Sans"/>
              <a:ea typeface="DM Sans"/>
              <a:cs typeface="DM Sans"/>
              <a:sym typeface="DM Sans"/>
            </a:endParaRPr>
          </a:p>
          <a:p>
            <a:pPr indent="-368300" lvl="0" marL="457200" rtl="0" algn="l">
              <a:lnSpc>
                <a:spcPct val="150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Volumes</a:t>
            </a:r>
            <a:endParaRPr sz="2200">
              <a:latin typeface="DM Sans"/>
              <a:ea typeface="DM Sans"/>
              <a:cs typeface="DM Sans"/>
              <a:sym typeface="DM Sans"/>
            </a:endParaRPr>
          </a:p>
          <a:p>
            <a:pPr indent="-323850" lvl="1" marL="914400" rtl="0" algn="l">
              <a:lnSpc>
                <a:spcPct val="150000"/>
              </a:lnSpc>
              <a:spcBef>
                <a:spcPts val="0"/>
              </a:spcBef>
              <a:spcAft>
                <a:spcPts val="0"/>
              </a:spcAft>
              <a:buSzPts val="1500"/>
              <a:buFont typeface="DM Sans"/>
              <a:buChar char="○"/>
            </a:pPr>
            <a:r>
              <a:rPr lang="en-US" sz="1500">
                <a:latin typeface="DM Sans"/>
                <a:ea typeface="DM Sans"/>
                <a:cs typeface="DM Sans"/>
                <a:sym typeface="DM Sans"/>
              </a:rPr>
              <a:t>F</a:t>
            </a:r>
            <a:r>
              <a:rPr lang="en-US" sz="1500">
                <a:latin typeface="DM Sans"/>
                <a:ea typeface="DM Sans"/>
                <a:cs typeface="DM Sans"/>
                <a:sym typeface="DM Sans"/>
              </a:rPr>
              <a:t>ile container to govern a folder on cloud storage</a:t>
            </a:r>
            <a:endParaRPr sz="1500">
              <a:latin typeface="DM Sans"/>
              <a:ea typeface="DM Sans"/>
              <a:cs typeface="DM Sans"/>
              <a:sym typeface="DM Sans"/>
            </a:endParaRPr>
          </a:p>
        </p:txBody>
      </p:sp>
      <p:sp>
        <p:nvSpPr>
          <p:cNvPr id="3230" name="Google Shape;3230;p416"/>
          <p:cNvSpPr txBox="1"/>
          <p:nvPr/>
        </p:nvSpPr>
        <p:spPr>
          <a:xfrm>
            <a:off x="6482125" y="2109050"/>
            <a:ext cx="5100300" cy="27141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Connections</a:t>
            </a:r>
            <a:endParaRPr sz="2200">
              <a:latin typeface="DM Sans"/>
              <a:ea typeface="DM Sans"/>
              <a:cs typeface="DM Sans"/>
              <a:sym typeface="DM Sans"/>
            </a:endParaRPr>
          </a:p>
          <a:p>
            <a:pPr indent="-323850" lvl="1" marL="914400" rtl="0" algn="l">
              <a:lnSpc>
                <a:spcPct val="100000"/>
              </a:lnSpc>
              <a:spcBef>
                <a:spcPts val="0"/>
              </a:spcBef>
              <a:spcAft>
                <a:spcPts val="0"/>
              </a:spcAft>
              <a:buSzPts val="1500"/>
              <a:buFont typeface="DM Sans"/>
              <a:buChar char="○"/>
            </a:pPr>
            <a:r>
              <a:rPr lang="en-US" sz="1500">
                <a:latin typeface="DM Sans"/>
                <a:ea typeface="DM Sans"/>
                <a:cs typeface="DM Sans"/>
                <a:sym typeface="DM Sans"/>
              </a:rPr>
              <a:t>Credential and connection information to connect to an external database</a:t>
            </a:r>
            <a:endParaRPr sz="1500">
              <a:latin typeface="DM Sans"/>
              <a:ea typeface="DM Sans"/>
              <a:cs typeface="DM Sans"/>
              <a:sym typeface="DM Sans"/>
            </a:endParaRPr>
          </a:p>
          <a:p>
            <a:pPr indent="-368300" lvl="0" marL="457200" rtl="0" algn="l">
              <a:lnSpc>
                <a:spcPct val="150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Foreign Catalogs</a:t>
            </a:r>
            <a:endParaRPr sz="2200">
              <a:latin typeface="DM Sans"/>
              <a:ea typeface="DM Sans"/>
              <a:cs typeface="DM Sans"/>
              <a:sym typeface="DM Sans"/>
            </a:endParaRPr>
          </a:p>
          <a:p>
            <a:pPr indent="-323850" lvl="1" marL="914400" rtl="0" algn="l">
              <a:lnSpc>
                <a:spcPct val="100000"/>
              </a:lnSpc>
              <a:spcBef>
                <a:spcPts val="0"/>
              </a:spcBef>
              <a:spcAft>
                <a:spcPts val="0"/>
              </a:spcAft>
              <a:buSzPts val="1500"/>
              <a:buFont typeface="DM Sans"/>
              <a:buChar char="○"/>
            </a:pPr>
            <a:r>
              <a:rPr lang="en-US" sz="1500">
                <a:latin typeface="DM Sans"/>
                <a:ea typeface="DM Sans"/>
                <a:cs typeface="DM Sans"/>
                <a:sym typeface="DM Sans"/>
              </a:rPr>
              <a:t>A catalog that represents an external database in UC and can be queried alongside managed data sources and file sources</a:t>
            </a:r>
            <a:endParaRPr sz="1500">
              <a:latin typeface="DM Sans"/>
              <a:ea typeface="DM Sans"/>
              <a:cs typeface="DM Sans"/>
              <a:sym typeface="DM Sans"/>
            </a:endParaRPr>
          </a:p>
        </p:txBody>
      </p:sp>
      <p:sp>
        <p:nvSpPr>
          <p:cNvPr id="3231" name="Google Shape;3231;p416"/>
          <p:cNvSpPr txBox="1"/>
          <p:nvPr/>
        </p:nvSpPr>
        <p:spPr>
          <a:xfrm>
            <a:off x="525600" y="15226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Working with file based data sources</a:t>
            </a:r>
            <a:endParaRPr sz="1700">
              <a:solidFill>
                <a:srgbClr val="FFFFFF"/>
              </a:solidFill>
              <a:latin typeface="DM Sans"/>
              <a:ea typeface="DM Sans"/>
              <a:cs typeface="DM Sans"/>
              <a:sym typeface="DM Sans"/>
            </a:endParaRPr>
          </a:p>
        </p:txBody>
      </p:sp>
      <p:sp>
        <p:nvSpPr>
          <p:cNvPr id="3232" name="Google Shape;3232;p416"/>
          <p:cNvSpPr txBox="1"/>
          <p:nvPr/>
        </p:nvSpPr>
        <p:spPr>
          <a:xfrm>
            <a:off x="6697800" y="15226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Working with databases</a:t>
            </a:r>
            <a:endParaRPr sz="1700">
              <a:solidFill>
                <a:srgbClr val="FFFFFF"/>
              </a:solidFill>
              <a:latin typeface="DM Sans"/>
              <a:ea typeface="DM Sans"/>
              <a:cs typeface="DM Sans"/>
              <a:sym typeface="DM Sans"/>
            </a:endParaRPr>
          </a:p>
        </p:txBody>
      </p:sp>
      <p:cxnSp>
        <p:nvCxnSpPr>
          <p:cNvPr id="3233" name="Google Shape;3233;p416"/>
          <p:cNvCxnSpPr/>
          <p:nvPr/>
        </p:nvCxnSpPr>
        <p:spPr>
          <a:xfrm>
            <a:off x="6109725" y="1527425"/>
            <a:ext cx="5400" cy="45114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7" name="Shape 3237"/>
        <p:cNvGrpSpPr/>
        <p:nvPr/>
      </p:nvGrpSpPr>
      <p:grpSpPr>
        <a:xfrm>
          <a:off x="0" y="0"/>
          <a:ext cx="0" cy="0"/>
          <a:chOff x="0" y="0"/>
          <a:chExt cx="0" cy="0"/>
        </a:xfrm>
      </p:grpSpPr>
      <p:pic>
        <p:nvPicPr>
          <p:cNvPr id="3238" name="Google Shape;3238;p417"/>
          <p:cNvPicPr preferRelativeResize="0"/>
          <p:nvPr/>
        </p:nvPicPr>
        <p:blipFill>
          <a:blip r:embed="rId3">
            <a:alphaModFix/>
          </a:blip>
          <a:stretch>
            <a:fillRect/>
          </a:stretch>
        </p:blipFill>
        <p:spPr>
          <a:xfrm>
            <a:off x="7750250" y="1978475"/>
            <a:ext cx="4298875" cy="3313700"/>
          </a:xfrm>
          <a:prstGeom prst="rect">
            <a:avLst/>
          </a:prstGeom>
          <a:noFill/>
          <a:ln>
            <a:noFill/>
          </a:ln>
        </p:spPr>
      </p:pic>
      <p:sp>
        <p:nvSpPr>
          <p:cNvPr id="3239" name="Google Shape;3239;p41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240" name="Google Shape;3240;p417"/>
          <p:cNvSpPr txBox="1"/>
          <p:nvPr>
            <p:ph type="title"/>
          </p:nvPr>
        </p:nvSpPr>
        <p:spPr>
          <a:xfrm>
            <a:off x="707625" y="431800"/>
            <a:ext cx="114426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Governed namespace across file and database sources</a:t>
            </a:r>
            <a:endParaRPr sz="3400"/>
          </a:p>
        </p:txBody>
      </p:sp>
      <p:cxnSp>
        <p:nvCxnSpPr>
          <p:cNvPr id="3241" name="Google Shape;3241;p417"/>
          <p:cNvCxnSpPr>
            <a:stCxn id="3242" idx="3"/>
            <a:endCxn id="3243" idx="1"/>
          </p:cNvCxnSpPr>
          <p:nvPr/>
        </p:nvCxnSpPr>
        <p:spPr>
          <a:xfrm flipH="1" rot="10800000">
            <a:off x="6065130" y="3272517"/>
            <a:ext cx="2084400" cy="544200"/>
          </a:xfrm>
          <a:prstGeom prst="bentConnector3">
            <a:avLst>
              <a:gd fmla="val 50003" name="adj1"/>
            </a:avLst>
          </a:prstGeom>
          <a:noFill/>
          <a:ln cap="flat" cmpd="sng" w="9525">
            <a:solidFill>
              <a:schemeClr val="accent2"/>
            </a:solidFill>
            <a:prstDash val="solid"/>
            <a:round/>
            <a:headEnd len="med" w="med" type="none"/>
            <a:tailEnd len="med" w="med" type="none"/>
          </a:ln>
        </p:spPr>
      </p:cxnSp>
      <p:sp>
        <p:nvSpPr>
          <p:cNvPr id="3244" name="Google Shape;3244;p417"/>
          <p:cNvSpPr txBox="1"/>
          <p:nvPr/>
        </p:nvSpPr>
        <p:spPr>
          <a:xfrm>
            <a:off x="990600" y="5193225"/>
            <a:ext cx="885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1"/>
                </a:solidFill>
                <a:latin typeface="Consolas"/>
                <a:ea typeface="Consolas"/>
                <a:cs typeface="Consolas"/>
                <a:sym typeface="Consolas"/>
              </a:rPr>
              <a:t>main.paul.red_wine</a:t>
            </a:r>
            <a:r>
              <a:rPr lang="en-US" sz="1300">
                <a:solidFill>
                  <a:schemeClr val="dk1"/>
                </a:solidFill>
                <a:latin typeface="Consolas"/>
                <a:ea typeface="Consolas"/>
                <a:cs typeface="Consolas"/>
                <a:sym typeface="Consolas"/>
              </a:rPr>
              <a:t>;  -- &lt;catalog&gt;.&lt;database&gt;.&lt;table&gt; </a:t>
            </a:r>
            <a:endParaRPr sz="1300">
              <a:solidFill>
                <a:schemeClr val="dk1"/>
              </a:solidFill>
              <a:latin typeface="Consolas"/>
              <a:ea typeface="Consolas"/>
              <a:cs typeface="Consolas"/>
              <a:sym typeface="Consolas"/>
            </a:endParaRPr>
          </a:p>
        </p:txBody>
      </p:sp>
      <p:sp>
        <p:nvSpPr>
          <p:cNvPr id="3245" name="Google Shape;3245;p417"/>
          <p:cNvSpPr txBox="1"/>
          <p:nvPr/>
        </p:nvSpPr>
        <p:spPr>
          <a:xfrm>
            <a:off x="990600" y="5646625"/>
            <a:ext cx="6409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5"/>
                </a:solidFill>
                <a:latin typeface="Consolas"/>
                <a:ea typeface="Consolas"/>
                <a:cs typeface="Consolas"/>
                <a:sym typeface="Consolas"/>
              </a:rPr>
              <a:t>hive_metastore.default.customers</a:t>
            </a:r>
            <a:r>
              <a:rPr lang="en-U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p:txBody>
      </p:sp>
      <p:sp>
        <p:nvSpPr>
          <p:cNvPr id="3246" name="Google Shape;3246;p417"/>
          <p:cNvSpPr/>
          <p:nvPr/>
        </p:nvSpPr>
        <p:spPr>
          <a:xfrm>
            <a:off x="361625" y="3527350"/>
            <a:ext cx="12657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5"/>
                </a:solidFill>
                <a:latin typeface="DM Sans"/>
                <a:ea typeface="DM Sans"/>
                <a:cs typeface="DM Sans"/>
                <a:sym typeface="DM Sans"/>
              </a:rPr>
              <a:t>default</a:t>
            </a:r>
            <a:br>
              <a:rPr lang="en-US">
                <a:solidFill>
                  <a:schemeClr val="accent5"/>
                </a:solidFill>
                <a:latin typeface="DM Sans"/>
                <a:ea typeface="DM Sans"/>
                <a:cs typeface="DM Sans"/>
                <a:sym typeface="DM Sans"/>
              </a:rPr>
            </a:br>
            <a:r>
              <a:rPr lang="en-US">
                <a:solidFill>
                  <a:schemeClr val="accent5"/>
                </a:solidFill>
                <a:latin typeface="DM Sans"/>
                <a:ea typeface="DM Sans"/>
                <a:cs typeface="DM Sans"/>
                <a:sym typeface="DM Sans"/>
              </a:rPr>
              <a:t>(database)</a:t>
            </a:r>
            <a:endParaRPr>
              <a:solidFill>
                <a:schemeClr val="accent5"/>
              </a:solidFill>
              <a:latin typeface="DM Sans"/>
              <a:ea typeface="DM Sans"/>
              <a:cs typeface="DM Sans"/>
              <a:sym typeface="DM Sans"/>
            </a:endParaRPr>
          </a:p>
        </p:txBody>
      </p:sp>
      <p:sp>
        <p:nvSpPr>
          <p:cNvPr id="3247" name="Google Shape;3247;p417"/>
          <p:cNvSpPr/>
          <p:nvPr/>
        </p:nvSpPr>
        <p:spPr>
          <a:xfrm>
            <a:off x="361625" y="4519225"/>
            <a:ext cx="12657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5"/>
                </a:solidFill>
                <a:latin typeface="DM Sans"/>
                <a:ea typeface="DM Sans"/>
                <a:cs typeface="DM Sans"/>
                <a:sym typeface="DM Sans"/>
              </a:rPr>
              <a:t>customers</a:t>
            </a:r>
            <a:endParaRPr>
              <a:solidFill>
                <a:schemeClr val="accent5"/>
              </a:solidFill>
              <a:latin typeface="DM Sans"/>
              <a:ea typeface="DM Sans"/>
              <a:cs typeface="DM Sans"/>
              <a:sym typeface="DM Sans"/>
            </a:endParaRPr>
          </a:p>
          <a:p>
            <a:pPr indent="0" lvl="0" marL="0" rtl="0" algn="ctr">
              <a:spcBef>
                <a:spcPts val="0"/>
              </a:spcBef>
              <a:spcAft>
                <a:spcPts val="0"/>
              </a:spcAft>
              <a:buNone/>
            </a:pPr>
            <a:r>
              <a:rPr lang="en-US">
                <a:solidFill>
                  <a:schemeClr val="accent5"/>
                </a:solidFill>
                <a:latin typeface="DM Sans"/>
                <a:ea typeface="DM Sans"/>
                <a:cs typeface="DM Sans"/>
                <a:sym typeface="DM Sans"/>
              </a:rPr>
              <a:t>(table)</a:t>
            </a:r>
            <a:endParaRPr>
              <a:solidFill>
                <a:schemeClr val="accent5"/>
              </a:solidFill>
              <a:latin typeface="DM Sans"/>
              <a:ea typeface="DM Sans"/>
              <a:cs typeface="DM Sans"/>
              <a:sym typeface="DM Sans"/>
            </a:endParaRPr>
          </a:p>
        </p:txBody>
      </p:sp>
      <p:cxnSp>
        <p:nvCxnSpPr>
          <p:cNvPr id="3248" name="Google Shape;3248;p417"/>
          <p:cNvCxnSpPr>
            <a:stCxn id="3249" idx="2"/>
            <a:endCxn id="3246" idx="0"/>
          </p:cNvCxnSpPr>
          <p:nvPr/>
        </p:nvCxnSpPr>
        <p:spPr>
          <a:xfrm flipH="1" rot="-5400000">
            <a:off x="788825" y="3321525"/>
            <a:ext cx="411000" cy="600"/>
          </a:xfrm>
          <a:prstGeom prst="bentConnector3">
            <a:avLst>
              <a:gd fmla="val 50003" name="adj1"/>
            </a:avLst>
          </a:prstGeom>
          <a:noFill/>
          <a:ln cap="flat" cmpd="sng" w="19050">
            <a:solidFill>
              <a:schemeClr val="dk2"/>
            </a:solidFill>
            <a:prstDash val="dot"/>
            <a:round/>
            <a:headEnd len="med" w="med" type="none"/>
            <a:tailEnd len="med" w="med" type="none"/>
          </a:ln>
        </p:spPr>
      </p:cxnSp>
      <p:cxnSp>
        <p:nvCxnSpPr>
          <p:cNvPr id="3250" name="Google Shape;3250;p417"/>
          <p:cNvCxnSpPr>
            <a:stCxn id="3246" idx="2"/>
            <a:endCxn id="3247" idx="0"/>
          </p:cNvCxnSpPr>
          <p:nvPr/>
        </p:nvCxnSpPr>
        <p:spPr>
          <a:xfrm flipH="1" rot="-5400000">
            <a:off x="744575" y="4268650"/>
            <a:ext cx="500400" cy="600"/>
          </a:xfrm>
          <a:prstGeom prst="bentConnector3">
            <a:avLst>
              <a:gd fmla="val 50007" name="adj1"/>
            </a:avLst>
          </a:prstGeom>
          <a:noFill/>
          <a:ln cap="flat" cmpd="sng" w="19050">
            <a:solidFill>
              <a:schemeClr val="dk2"/>
            </a:solidFill>
            <a:prstDash val="dot"/>
            <a:round/>
            <a:headEnd len="med" w="med" type="none"/>
            <a:tailEnd len="med" w="med" type="none"/>
          </a:ln>
        </p:spPr>
      </p:cxnSp>
      <p:sp>
        <p:nvSpPr>
          <p:cNvPr id="3251" name="Google Shape;3251;p417"/>
          <p:cNvSpPr txBox="1"/>
          <p:nvPr>
            <p:ph idx="4294967295" type="subTitle"/>
          </p:nvPr>
        </p:nvSpPr>
        <p:spPr>
          <a:xfrm>
            <a:off x="707625" y="1022300"/>
            <a:ext cx="111351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Access legacy metastore and foreign databases powered by Lakehouse Federation</a:t>
            </a:r>
            <a:r>
              <a:rPr lang="en-US" sz="2300">
                <a:solidFill>
                  <a:srgbClr val="1B5162"/>
                </a:solidFill>
              </a:rPr>
              <a:t> </a:t>
            </a:r>
            <a:endParaRPr/>
          </a:p>
        </p:txBody>
      </p:sp>
      <p:grpSp>
        <p:nvGrpSpPr>
          <p:cNvPr id="3252" name="Google Shape;3252;p417"/>
          <p:cNvGrpSpPr/>
          <p:nvPr/>
        </p:nvGrpSpPr>
        <p:grpSpPr>
          <a:xfrm>
            <a:off x="4348511" y="4517413"/>
            <a:ext cx="1059978" cy="561847"/>
            <a:chOff x="4874489" y="4716221"/>
            <a:chExt cx="1326299" cy="608126"/>
          </a:xfrm>
        </p:grpSpPr>
        <p:sp>
          <p:nvSpPr>
            <p:cNvPr id="3253" name="Google Shape;3253;p417"/>
            <p:cNvSpPr/>
            <p:nvPr/>
          </p:nvSpPr>
          <p:spPr>
            <a:xfrm>
              <a:off x="4874489" y="4716221"/>
              <a:ext cx="12501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4" name="Google Shape;3254;p417"/>
            <p:cNvSpPr/>
            <p:nvPr/>
          </p:nvSpPr>
          <p:spPr>
            <a:xfrm>
              <a:off x="4950688" y="4792446"/>
              <a:ext cx="12501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latin typeface="DM Sans"/>
                  <a:ea typeface="DM Sans"/>
                  <a:cs typeface="DM Sans"/>
                  <a:sym typeface="DM Sans"/>
                </a:rPr>
                <a:t>Models/ Functions</a:t>
              </a:r>
              <a:endParaRPr sz="1300">
                <a:latin typeface="DM Sans"/>
                <a:ea typeface="DM Sans"/>
                <a:cs typeface="DM Sans"/>
                <a:sym typeface="DM Sans"/>
              </a:endParaRPr>
            </a:p>
          </p:txBody>
        </p:sp>
      </p:grpSp>
      <p:cxnSp>
        <p:nvCxnSpPr>
          <p:cNvPr id="3255" name="Google Shape;3255;p417"/>
          <p:cNvCxnSpPr>
            <a:stCxn id="3242" idx="2"/>
            <a:endCxn id="3256" idx="0"/>
          </p:cNvCxnSpPr>
          <p:nvPr/>
        </p:nvCxnSpPr>
        <p:spPr>
          <a:xfrm flipH="1" rot="-5400000">
            <a:off x="5422830" y="4097367"/>
            <a:ext cx="455100" cy="385200"/>
          </a:xfrm>
          <a:prstGeom prst="bentConnector3">
            <a:avLst>
              <a:gd fmla="val 50001" name="adj1"/>
            </a:avLst>
          </a:prstGeom>
          <a:noFill/>
          <a:ln cap="flat" cmpd="sng" w="19050">
            <a:solidFill>
              <a:schemeClr val="dk2"/>
            </a:solidFill>
            <a:prstDash val="solid"/>
            <a:round/>
            <a:headEnd len="med" w="med" type="none"/>
            <a:tailEnd len="med" w="med" type="none"/>
          </a:ln>
        </p:spPr>
      </p:cxnSp>
      <p:cxnSp>
        <p:nvCxnSpPr>
          <p:cNvPr id="3257" name="Google Shape;3257;p417"/>
          <p:cNvCxnSpPr>
            <a:stCxn id="3242" idx="2"/>
            <a:endCxn id="3253" idx="0"/>
          </p:cNvCxnSpPr>
          <p:nvPr/>
        </p:nvCxnSpPr>
        <p:spPr>
          <a:xfrm rot="5400000">
            <a:off x="4925430" y="3985167"/>
            <a:ext cx="455100" cy="609600"/>
          </a:xfrm>
          <a:prstGeom prst="bentConnector3">
            <a:avLst>
              <a:gd fmla="val 49989" name="adj1"/>
            </a:avLst>
          </a:prstGeom>
          <a:noFill/>
          <a:ln cap="flat" cmpd="sng" w="19050">
            <a:solidFill>
              <a:schemeClr val="dk2"/>
            </a:solidFill>
            <a:prstDash val="solid"/>
            <a:round/>
            <a:headEnd len="med" w="med" type="none"/>
            <a:tailEnd len="med" w="med" type="none"/>
          </a:ln>
        </p:spPr>
      </p:cxnSp>
      <p:sp>
        <p:nvSpPr>
          <p:cNvPr id="3258" name="Google Shape;3258;p417"/>
          <p:cNvSpPr/>
          <p:nvPr/>
        </p:nvSpPr>
        <p:spPr>
          <a:xfrm>
            <a:off x="1807488" y="3532104"/>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Foreign Schema</a:t>
            </a:r>
            <a:endParaRPr>
              <a:latin typeface="DM Sans"/>
              <a:ea typeface="DM Sans"/>
              <a:cs typeface="DM Sans"/>
              <a:sym typeface="DM Sans"/>
            </a:endParaRPr>
          </a:p>
        </p:txBody>
      </p:sp>
      <p:cxnSp>
        <p:nvCxnSpPr>
          <p:cNvPr id="3259" name="Google Shape;3259;p417"/>
          <p:cNvCxnSpPr>
            <a:stCxn id="3260" idx="2"/>
            <a:endCxn id="3261" idx="0"/>
          </p:cNvCxnSpPr>
          <p:nvPr/>
        </p:nvCxnSpPr>
        <p:spPr>
          <a:xfrm rot="5400000">
            <a:off x="2863200" y="1620600"/>
            <a:ext cx="561000" cy="1447800"/>
          </a:xfrm>
          <a:prstGeom prst="bentConnector3">
            <a:avLst>
              <a:gd fmla="val 49994" name="adj1"/>
            </a:avLst>
          </a:prstGeom>
          <a:noFill/>
          <a:ln cap="flat" cmpd="sng" w="19050">
            <a:solidFill>
              <a:schemeClr val="dk2"/>
            </a:solidFill>
            <a:prstDash val="dot"/>
            <a:round/>
            <a:headEnd len="med" w="med" type="none"/>
            <a:tailEnd len="med" w="med" type="none"/>
          </a:ln>
        </p:spPr>
      </p:cxnSp>
      <p:cxnSp>
        <p:nvCxnSpPr>
          <p:cNvPr id="3262" name="Google Shape;3262;p417"/>
          <p:cNvCxnSpPr>
            <a:stCxn id="3261" idx="2"/>
            <a:endCxn id="3258" idx="0"/>
          </p:cNvCxnSpPr>
          <p:nvPr/>
        </p:nvCxnSpPr>
        <p:spPr>
          <a:xfrm rot="5400000">
            <a:off x="2209451" y="3321680"/>
            <a:ext cx="415800" cy="5100"/>
          </a:xfrm>
          <a:prstGeom prst="bentConnector3">
            <a:avLst>
              <a:gd fmla="val 49994" name="adj1"/>
            </a:avLst>
          </a:prstGeom>
          <a:noFill/>
          <a:ln cap="flat" cmpd="sng" w="19050">
            <a:solidFill>
              <a:schemeClr val="dk2"/>
            </a:solidFill>
            <a:prstDash val="dot"/>
            <a:round/>
            <a:headEnd len="med" w="med" type="none"/>
            <a:tailEnd len="med" w="med" type="none"/>
          </a:ln>
        </p:spPr>
      </p:cxnSp>
      <p:sp>
        <p:nvSpPr>
          <p:cNvPr id="3263" name="Google Shape;3263;p417"/>
          <p:cNvSpPr txBox="1"/>
          <p:nvPr/>
        </p:nvSpPr>
        <p:spPr>
          <a:xfrm>
            <a:off x="990600" y="6027625"/>
            <a:ext cx="6409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5"/>
                </a:solidFill>
                <a:latin typeface="Consolas"/>
                <a:ea typeface="Consolas"/>
                <a:cs typeface="Consolas"/>
                <a:sym typeface="Consolas"/>
              </a:rPr>
              <a:t>snowflake_warehouse.some_schema.some_table</a:t>
            </a:r>
            <a:r>
              <a:rPr lang="en-U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p:txBody>
      </p:sp>
      <p:sp>
        <p:nvSpPr>
          <p:cNvPr id="3264" name="Google Shape;3264;p417"/>
          <p:cNvSpPr/>
          <p:nvPr/>
        </p:nvSpPr>
        <p:spPr>
          <a:xfrm>
            <a:off x="1802613" y="4534192"/>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Foreign Table</a:t>
            </a:r>
            <a:endParaRPr>
              <a:latin typeface="DM Sans"/>
              <a:ea typeface="DM Sans"/>
              <a:cs typeface="DM Sans"/>
              <a:sym typeface="DM Sans"/>
            </a:endParaRPr>
          </a:p>
        </p:txBody>
      </p:sp>
      <p:sp>
        <p:nvSpPr>
          <p:cNvPr id="3249" name="Google Shape;3249;p417"/>
          <p:cNvSpPr/>
          <p:nvPr/>
        </p:nvSpPr>
        <p:spPr>
          <a:xfrm>
            <a:off x="361625" y="2624925"/>
            <a:ext cx="12648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accent5"/>
                </a:solidFill>
              </a:rPr>
              <a:t>hive_metastore</a:t>
            </a:r>
            <a:endParaRPr>
              <a:solidFill>
                <a:schemeClr val="accent5"/>
              </a:solidFill>
            </a:endParaRPr>
          </a:p>
          <a:p>
            <a:pPr indent="0" lvl="0" marL="0" rtl="0" algn="ctr">
              <a:spcBef>
                <a:spcPts val="0"/>
              </a:spcBef>
              <a:spcAft>
                <a:spcPts val="0"/>
              </a:spcAft>
              <a:buNone/>
            </a:pPr>
            <a:r>
              <a:rPr lang="en-US">
                <a:solidFill>
                  <a:schemeClr val="accent5"/>
                </a:solidFill>
              </a:rPr>
              <a:t>(legacy)</a:t>
            </a:r>
            <a:endParaRPr>
              <a:solidFill>
                <a:schemeClr val="accent5"/>
              </a:solidFill>
            </a:endParaRPr>
          </a:p>
        </p:txBody>
      </p:sp>
      <p:cxnSp>
        <p:nvCxnSpPr>
          <p:cNvPr id="3265" name="Google Shape;3265;p417"/>
          <p:cNvCxnSpPr>
            <a:stCxn id="3260" idx="2"/>
            <a:endCxn id="3249" idx="0"/>
          </p:cNvCxnSpPr>
          <p:nvPr/>
        </p:nvCxnSpPr>
        <p:spPr>
          <a:xfrm rot="5400000">
            <a:off x="2150250" y="907650"/>
            <a:ext cx="561000" cy="2873700"/>
          </a:xfrm>
          <a:prstGeom prst="bentConnector3">
            <a:avLst>
              <a:gd fmla="val 49993" name="adj1"/>
            </a:avLst>
          </a:prstGeom>
          <a:noFill/>
          <a:ln cap="flat" cmpd="sng" w="19050">
            <a:solidFill>
              <a:schemeClr val="dk2"/>
            </a:solidFill>
            <a:prstDash val="dot"/>
            <a:round/>
            <a:headEnd len="med" w="med" type="none"/>
            <a:tailEnd len="med" w="med" type="none"/>
          </a:ln>
        </p:spPr>
      </p:cxnSp>
      <p:sp>
        <p:nvSpPr>
          <p:cNvPr id="3260" name="Google Shape;3260;p417"/>
          <p:cNvSpPr/>
          <p:nvPr/>
        </p:nvSpPr>
        <p:spPr>
          <a:xfrm>
            <a:off x="2971800" y="1572600"/>
            <a:ext cx="17916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4"/>
                </a:solidFill>
                <a:latin typeface="DM Sans"/>
                <a:ea typeface="DM Sans"/>
                <a:cs typeface="DM Sans"/>
                <a:sym typeface="DM Sans"/>
              </a:rPr>
              <a:t>        Unity Catalog </a:t>
            </a:r>
            <a:endParaRPr>
              <a:solidFill>
                <a:schemeClr val="accent4"/>
              </a:solidFill>
              <a:latin typeface="DM Sans"/>
              <a:ea typeface="DM Sans"/>
              <a:cs typeface="DM Sans"/>
              <a:sym typeface="DM Sans"/>
            </a:endParaRPr>
          </a:p>
        </p:txBody>
      </p:sp>
      <p:sp>
        <p:nvSpPr>
          <p:cNvPr id="3261" name="Google Shape;3261;p417"/>
          <p:cNvSpPr/>
          <p:nvPr/>
        </p:nvSpPr>
        <p:spPr>
          <a:xfrm>
            <a:off x="1812551" y="2624930"/>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Foreign Catalog</a:t>
            </a:r>
            <a:endParaRPr>
              <a:latin typeface="DM Sans"/>
              <a:ea typeface="DM Sans"/>
              <a:cs typeface="DM Sans"/>
              <a:sym typeface="DM Sans"/>
            </a:endParaRPr>
          </a:p>
        </p:txBody>
      </p:sp>
      <p:sp>
        <p:nvSpPr>
          <p:cNvPr id="3242" name="Google Shape;3242;p417"/>
          <p:cNvSpPr/>
          <p:nvPr/>
        </p:nvSpPr>
        <p:spPr>
          <a:xfrm>
            <a:off x="4850430" y="3571017"/>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DM Sans"/>
                <a:ea typeface="DM Sans"/>
                <a:cs typeface="DM Sans"/>
                <a:sym typeface="DM Sans"/>
              </a:rPr>
              <a:t>Schema 1</a:t>
            </a:r>
            <a:endParaRPr>
              <a:solidFill>
                <a:schemeClr val="dk1"/>
              </a:solidFill>
              <a:latin typeface="DM Sans"/>
              <a:ea typeface="DM Sans"/>
              <a:cs typeface="DM Sans"/>
              <a:sym typeface="DM Sans"/>
            </a:endParaRPr>
          </a:p>
        </p:txBody>
      </p:sp>
      <p:grpSp>
        <p:nvGrpSpPr>
          <p:cNvPr id="3266" name="Google Shape;3266;p417"/>
          <p:cNvGrpSpPr/>
          <p:nvPr/>
        </p:nvGrpSpPr>
        <p:grpSpPr>
          <a:xfrm>
            <a:off x="3248175" y="4517525"/>
            <a:ext cx="1049864" cy="561824"/>
            <a:chOff x="2369007" y="4678134"/>
            <a:chExt cx="1242149" cy="608101"/>
          </a:xfrm>
        </p:grpSpPr>
        <p:sp>
          <p:nvSpPr>
            <p:cNvPr id="3267" name="Google Shape;3267;p417"/>
            <p:cNvSpPr/>
            <p:nvPr/>
          </p:nvSpPr>
          <p:spPr>
            <a:xfrm>
              <a:off x="2369007" y="4678134"/>
              <a:ext cx="11796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External Table</a:t>
              </a:r>
              <a:endParaRPr/>
            </a:p>
          </p:txBody>
        </p:sp>
        <p:sp>
          <p:nvSpPr>
            <p:cNvPr id="3268" name="Google Shape;3268;p417"/>
            <p:cNvSpPr/>
            <p:nvPr/>
          </p:nvSpPr>
          <p:spPr>
            <a:xfrm>
              <a:off x="2431557" y="4754335"/>
              <a:ext cx="11796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Volumes</a:t>
              </a:r>
              <a:endParaRPr>
                <a:latin typeface="DM Sans"/>
                <a:ea typeface="DM Sans"/>
                <a:cs typeface="DM Sans"/>
                <a:sym typeface="DM Sans"/>
              </a:endParaRPr>
            </a:p>
          </p:txBody>
        </p:sp>
      </p:grpSp>
      <p:cxnSp>
        <p:nvCxnSpPr>
          <p:cNvPr id="3269" name="Google Shape;3269;p417"/>
          <p:cNvCxnSpPr>
            <a:stCxn id="3260" idx="2"/>
            <a:endCxn id="3270" idx="0"/>
          </p:cNvCxnSpPr>
          <p:nvPr/>
        </p:nvCxnSpPr>
        <p:spPr>
          <a:xfrm flipH="1" rot="-5400000">
            <a:off x="4380900" y="1550700"/>
            <a:ext cx="561000" cy="1587600"/>
          </a:xfrm>
          <a:prstGeom prst="bentConnector3">
            <a:avLst>
              <a:gd fmla="val 49994" name="adj1"/>
            </a:avLst>
          </a:prstGeom>
          <a:noFill/>
          <a:ln cap="flat" cmpd="sng" w="19050">
            <a:solidFill>
              <a:schemeClr val="dk2"/>
            </a:solidFill>
            <a:prstDash val="solid"/>
            <a:round/>
            <a:headEnd len="med" w="med" type="none"/>
            <a:tailEnd len="med" w="med" type="none"/>
          </a:ln>
        </p:spPr>
      </p:cxnSp>
      <p:grpSp>
        <p:nvGrpSpPr>
          <p:cNvPr id="3271" name="Google Shape;3271;p417"/>
          <p:cNvGrpSpPr/>
          <p:nvPr/>
        </p:nvGrpSpPr>
        <p:grpSpPr>
          <a:xfrm>
            <a:off x="5465118" y="4517525"/>
            <a:ext cx="816382" cy="561822"/>
            <a:chOff x="5112876" y="4716234"/>
            <a:chExt cx="1021499" cy="608099"/>
          </a:xfrm>
        </p:grpSpPr>
        <p:sp>
          <p:nvSpPr>
            <p:cNvPr id="3256" name="Google Shape;3256;p417"/>
            <p:cNvSpPr/>
            <p:nvPr/>
          </p:nvSpPr>
          <p:spPr>
            <a:xfrm>
              <a:off x="5112876" y="4716234"/>
              <a:ext cx="9453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2" name="Google Shape;3272;p417"/>
            <p:cNvSpPr/>
            <p:nvPr/>
          </p:nvSpPr>
          <p:spPr>
            <a:xfrm>
              <a:off x="5189075" y="4792433"/>
              <a:ext cx="9453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Views</a:t>
              </a:r>
              <a:endParaRPr>
                <a:latin typeface="DM Sans"/>
                <a:ea typeface="DM Sans"/>
                <a:cs typeface="DM Sans"/>
                <a:sym typeface="DM Sans"/>
              </a:endParaRPr>
            </a:p>
          </p:txBody>
        </p:sp>
      </p:grpSp>
      <p:grpSp>
        <p:nvGrpSpPr>
          <p:cNvPr id="3273" name="Google Shape;3273;p417"/>
          <p:cNvGrpSpPr/>
          <p:nvPr/>
        </p:nvGrpSpPr>
        <p:grpSpPr>
          <a:xfrm>
            <a:off x="6359171" y="4517525"/>
            <a:ext cx="1313232" cy="561822"/>
            <a:chOff x="6106849" y="4716234"/>
            <a:chExt cx="1643183" cy="608099"/>
          </a:xfrm>
        </p:grpSpPr>
        <p:sp>
          <p:nvSpPr>
            <p:cNvPr id="3274" name="Google Shape;3274;p417"/>
            <p:cNvSpPr/>
            <p:nvPr/>
          </p:nvSpPr>
          <p:spPr>
            <a:xfrm>
              <a:off x="6106849" y="4716234"/>
              <a:ext cx="15837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5" name="Google Shape;3275;p417"/>
            <p:cNvSpPr/>
            <p:nvPr/>
          </p:nvSpPr>
          <p:spPr>
            <a:xfrm>
              <a:off x="6167533" y="4792433"/>
              <a:ext cx="15825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DM Sans"/>
                  <a:ea typeface="DM Sans"/>
                  <a:cs typeface="DM Sans"/>
                  <a:sym typeface="DM Sans"/>
                </a:rPr>
                <a:t>Managed / Ext </a:t>
              </a:r>
              <a:r>
                <a:rPr lang="en-US">
                  <a:solidFill>
                    <a:schemeClr val="dk1"/>
                  </a:solidFill>
                  <a:latin typeface="DM Sans"/>
                  <a:ea typeface="DM Sans"/>
                  <a:cs typeface="DM Sans"/>
                  <a:sym typeface="DM Sans"/>
                </a:rPr>
                <a:t>Tables</a:t>
              </a:r>
              <a:endParaRPr>
                <a:solidFill>
                  <a:schemeClr val="dk1"/>
                </a:solidFill>
                <a:latin typeface="DM Sans"/>
                <a:ea typeface="DM Sans"/>
                <a:cs typeface="DM Sans"/>
                <a:sym typeface="DM Sans"/>
              </a:endParaRPr>
            </a:p>
          </p:txBody>
        </p:sp>
      </p:grpSp>
      <p:cxnSp>
        <p:nvCxnSpPr>
          <p:cNvPr id="3276" name="Google Shape;3276;p417"/>
          <p:cNvCxnSpPr>
            <a:stCxn id="3270" idx="2"/>
            <a:endCxn id="3242" idx="0"/>
          </p:cNvCxnSpPr>
          <p:nvPr/>
        </p:nvCxnSpPr>
        <p:spPr>
          <a:xfrm flipH="1" rot="-5400000">
            <a:off x="5229058" y="3342530"/>
            <a:ext cx="454800" cy="2400"/>
          </a:xfrm>
          <a:prstGeom prst="bentConnector3">
            <a:avLst>
              <a:gd fmla="val 49988" name="adj1"/>
            </a:avLst>
          </a:prstGeom>
          <a:noFill/>
          <a:ln cap="flat" cmpd="sng" w="19050">
            <a:solidFill>
              <a:schemeClr val="dk2"/>
            </a:solidFill>
            <a:prstDash val="solid"/>
            <a:round/>
            <a:headEnd len="med" w="med" type="none"/>
            <a:tailEnd len="med" w="med" type="none"/>
          </a:ln>
        </p:spPr>
      </p:cxnSp>
      <p:cxnSp>
        <p:nvCxnSpPr>
          <p:cNvPr id="3277" name="Google Shape;3277;p417"/>
          <p:cNvCxnSpPr>
            <a:stCxn id="3242" idx="2"/>
            <a:endCxn id="3267" idx="0"/>
          </p:cNvCxnSpPr>
          <p:nvPr/>
        </p:nvCxnSpPr>
        <p:spPr>
          <a:xfrm rot="5400000">
            <a:off x="4374630" y="3434367"/>
            <a:ext cx="455100" cy="1711200"/>
          </a:xfrm>
          <a:prstGeom prst="bentConnector3">
            <a:avLst>
              <a:gd fmla="val 50001" name="adj1"/>
            </a:avLst>
          </a:prstGeom>
          <a:noFill/>
          <a:ln cap="flat" cmpd="sng" w="19050">
            <a:solidFill>
              <a:schemeClr val="dk2"/>
            </a:solidFill>
            <a:prstDash val="solid"/>
            <a:round/>
            <a:headEnd len="med" w="med" type="none"/>
            <a:tailEnd len="med" w="med" type="none"/>
          </a:ln>
        </p:spPr>
      </p:cxnSp>
      <p:cxnSp>
        <p:nvCxnSpPr>
          <p:cNvPr id="3278" name="Google Shape;3278;p417"/>
          <p:cNvCxnSpPr>
            <a:stCxn id="3242" idx="2"/>
            <a:endCxn id="3274" idx="0"/>
          </p:cNvCxnSpPr>
          <p:nvPr/>
        </p:nvCxnSpPr>
        <p:spPr>
          <a:xfrm flipH="1" rot="-5400000">
            <a:off x="5997330" y="3522867"/>
            <a:ext cx="455100" cy="1534200"/>
          </a:xfrm>
          <a:prstGeom prst="bentConnector3">
            <a:avLst>
              <a:gd fmla="val 50001" name="adj1"/>
            </a:avLst>
          </a:prstGeom>
          <a:noFill/>
          <a:ln cap="flat" cmpd="sng" w="19050">
            <a:solidFill>
              <a:schemeClr val="dk2"/>
            </a:solidFill>
            <a:prstDash val="solid"/>
            <a:round/>
            <a:headEnd len="med" w="med" type="none"/>
            <a:tailEnd len="med" w="med" type="none"/>
          </a:ln>
        </p:spPr>
      </p:cxnSp>
      <p:sp>
        <p:nvSpPr>
          <p:cNvPr id="3270" name="Google Shape;3270;p417"/>
          <p:cNvSpPr/>
          <p:nvPr/>
        </p:nvSpPr>
        <p:spPr>
          <a:xfrm>
            <a:off x="4847908" y="2624930"/>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DM Sans"/>
                <a:ea typeface="DM Sans"/>
                <a:cs typeface="DM Sans"/>
                <a:sym typeface="DM Sans"/>
              </a:rPr>
              <a:t>Catalog 1</a:t>
            </a:r>
            <a:endParaRPr>
              <a:solidFill>
                <a:schemeClr val="dk1"/>
              </a:solidFill>
              <a:latin typeface="DM Sans"/>
              <a:ea typeface="DM Sans"/>
              <a:cs typeface="DM Sans"/>
              <a:sym typeface="DM Sans"/>
            </a:endParaRPr>
          </a:p>
        </p:txBody>
      </p:sp>
      <p:cxnSp>
        <p:nvCxnSpPr>
          <p:cNvPr id="3279" name="Google Shape;3279;p417"/>
          <p:cNvCxnSpPr>
            <a:endCxn id="3264" idx="0"/>
          </p:cNvCxnSpPr>
          <p:nvPr/>
        </p:nvCxnSpPr>
        <p:spPr>
          <a:xfrm flipH="1" rot="-5400000">
            <a:off x="2151813" y="4276042"/>
            <a:ext cx="515400" cy="900"/>
          </a:xfrm>
          <a:prstGeom prst="bentConnector3">
            <a:avLst>
              <a:gd fmla="val 50000" name="adj1"/>
            </a:avLst>
          </a:prstGeom>
          <a:noFill/>
          <a:ln cap="flat" cmpd="sng" w="19050">
            <a:solidFill>
              <a:schemeClr val="dk2"/>
            </a:solidFill>
            <a:prstDash val="dot"/>
            <a:round/>
            <a:headEnd len="med" w="med" type="none"/>
            <a:tailEnd len="med" w="med" type="none"/>
          </a:ln>
        </p:spPr>
      </p:cxnSp>
      <p:sp>
        <p:nvSpPr>
          <p:cNvPr id="3280" name="Google Shape;3280;p417"/>
          <p:cNvSpPr/>
          <p:nvPr/>
        </p:nvSpPr>
        <p:spPr>
          <a:xfrm>
            <a:off x="8006775" y="3046650"/>
            <a:ext cx="666900" cy="1089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17"/>
          <p:cNvSpPr/>
          <p:nvPr/>
        </p:nvSpPr>
        <p:spPr>
          <a:xfrm>
            <a:off x="8149650" y="3218100"/>
            <a:ext cx="514500" cy="1089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1" name="Google Shape;3281;p417"/>
          <p:cNvCxnSpPr>
            <a:stCxn id="3270" idx="3"/>
            <a:endCxn id="3280" idx="1"/>
          </p:cNvCxnSpPr>
          <p:nvPr/>
        </p:nvCxnSpPr>
        <p:spPr>
          <a:xfrm>
            <a:off x="6062608" y="2870630"/>
            <a:ext cx="1944300" cy="230400"/>
          </a:xfrm>
          <a:prstGeom prst="bentConnector3">
            <a:avLst>
              <a:gd fmla="val 49997" name="adj1"/>
            </a:avLst>
          </a:prstGeom>
          <a:noFill/>
          <a:ln cap="flat" cmpd="sng" w="9525">
            <a:solidFill>
              <a:schemeClr val="accent2"/>
            </a:solidFill>
            <a:prstDash val="solid"/>
            <a:round/>
            <a:headEnd len="med" w="med" type="none"/>
            <a:tailEnd len="med" w="med" type="none"/>
          </a:ln>
        </p:spPr>
      </p:cxnSp>
      <p:sp>
        <p:nvSpPr>
          <p:cNvPr id="3282" name="Google Shape;3282;p417"/>
          <p:cNvSpPr/>
          <p:nvPr/>
        </p:nvSpPr>
        <p:spPr>
          <a:xfrm>
            <a:off x="8427225" y="4157725"/>
            <a:ext cx="1202400" cy="6237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3" name="Google Shape;3283;p417"/>
          <p:cNvCxnSpPr>
            <a:stCxn id="3275" idx="3"/>
            <a:endCxn id="3282" idx="1"/>
          </p:cNvCxnSpPr>
          <p:nvPr/>
        </p:nvCxnSpPr>
        <p:spPr>
          <a:xfrm flipH="1" rot="10800000">
            <a:off x="7672404" y="4469436"/>
            <a:ext cx="754800" cy="364200"/>
          </a:xfrm>
          <a:prstGeom prst="bentConnector3">
            <a:avLst>
              <a:gd fmla="val 49991" name="adj1"/>
            </a:avLst>
          </a:prstGeom>
          <a:noFill/>
          <a:ln cap="flat" cmpd="sng" w="9525">
            <a:solidFill>
              <a:schemeClr val="accent2"/>
            </a:solidFill>
            <a:prstDash val="solid"/>
            <a:round/>
            <a:headEnd len="med" w="med" type="none"/>
            <a:tailEnd len="med" w="med" type="none"/>
          </a:ln>
        </p:spPr>
      </p:cxnSp>
      <p:pic>
        <p:nvPicPr>
          <p:cNvPr id="3284" name="Google Shape;3284;p417"/>
          <p:cNvPicPr preferRelativeResize="0"/>
          <p:nvPr/>
        </p:nvPicPr>
        <p:blipFill>
          <a:blip r:embed="rId4">
            <a:alphaModFix/>
          </a:blip>
          <a:stretch>
            <a:fillRect/>
          </a:stretch>
        </p:blipFill>
        <p:spPr>
          <a:xfrm>
            <a:off x="3034089" y="1642779"/>
            <a:ext cx="385200" cy="38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41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290" name="Google Shape;3290;p418"/>
          <p:cNvSpPr txBox="1"/>
          <p:nvPr>
            <p:ph type="title"/>
          </p:nvPr>
        </p:nvSpPr>
        <p:spPr>
          <a:xfrm>
            <a:off x="673225" y="535600"/>
            <a:ext cx="11239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Centralized Access Controls</a:t>
            </a:r>
            <a:endParaRPr sz="3400"/>
          </a:p>
        </p:txBody>
      </p:sp>
      <p:cxnSp>
        <p:nvCxnSpPr>
          <p:cNvPr id="3291" name="Google Shape;3291;p418"/>
          <p:cNvCxnSpPr/>
          <p:nvPr/>
        </p:nvCxnSpPr>
        <p:spPr>
          <a:xfrm flipH="1">
            <a:off x="6095925" y="2060825"/>
            <a:ext cx="13800" cy="4506300"/>
          </a:xfrm>
          <a:prstGeom prst="straightConnector1">
            <a:avLst/>
          </a:prstGeom>
          <a:noFill/>
          <a:ln cap="flat" cmpd="sng" w="19050">
            <a:solidFill>
              <a:schemeClr val="dk2"/>
            </a:solidFill>
            <a:prstDash val="solid"/>
            <a:round/>
            <a:headEnd len="med" w="med" type="none"/>
            <a:tailEnd len="med" w="med" type="none"/>
          </a:ln>
        </p:spPr>
      </p:cxnSp>
      <p:sp>
        <p:nvSpPr>
          <p:cNvPr id="3292" name="Google Shape;3292;p418"/>
          <p:cNvSpPr txBox="1"/>
          <p:nvPr/>
        </p:nvSpPr>
        <p:spPr>
          <a:xfrm>
            <a:off x="220800" y="2515425"/>
            <a:ext cx="59454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B854D4"/>
                </a:solidFill>
                <a:latin typeface="Consolas"/>
                <a:ea typeface="Consolas"/>
                <a:cs typeface="Consolas"/>
                <a:sym typeface="Consolas"/>
              </a:rPr>
              <a:t>GRANT</a:t>
            </a:r>
            <a:r>
              <a:rPr lang="en-US" sz="2000">
                <a:solidFill>
                  <a:srgbClr val="6E6B5E"/>
                </a:solidFill>
                <a:latin typeface="Consolas"/>
                <a:ea typeface="Consolas"/>
                <a:cs typeface="Consolas"/>
                <a:sym typeface="Consolas"/>
              </a:rPr>
              <a:t> &lt;privilege&gt; </a:t>
            </a:r>
            <a:r>
              <a:rPr lang="en-US" sz="2000">
                <a:solidFill>
                  <a:srgbClr val="B854D4"/>
                </a:solidFill>
                <a:latin typeface="Consolas"/>
                <a:ea typeface="Consolas"/>
                <a:cs typeface="Consolas"/>
                <a:sym typeface="Consolas"/>
              </a:rPr>
              <a:t>ON</a:t>
            </a:r>
            <a:r>
              <a:rPr lang="en-US" sz="2000">
                <a:solidFill>
                  <a:srgbClr val="6E6B5E"/>
                </a:solidFill>
                <a:latin typeface="Consolas"/>
                <a:ea typeface="Consolas"/>
                <a:cs typeface="Consolas"/>
                <a:sym typeface="Consolas"/>
              </a:rPr>
              <a:t> &lt;securable_type&gt; &lt;securable_name&gt; </a:t>
            </a:r>
            <a:r>
              <a:rPr lang="en-US" sz="2000">
                <a:solidFill>
                  <a:srgbClr val="B854D4"/>
                </a:solidFill>
                <a:latin typeface="Consolas"/>
                <a:ea typeface="Consolas"/>
                <a:cs typeface="Consolas"/>
                <a:sym typeface="Consolas"/>
              </a:rPr>
              <a:t>TO</a:t>
            </a:r>
            <a:r>
              <a:rPr lang="en-US" sz="2000">
                <a:solidFill>
                  <a:srgbClr val="6E6B5E"/>
                </a:solidFill>
                <a:latin typeface="Consolas"/>
                <a:ea typeface="Consolas"/>
                <a:cs typeface="Consolas"/>
                <a:sym typeface="Consolas"/>
              </a:rPr>
              <a:t> `&lt;principal&gt;</a:t>
            </a:r>
            <a:r>
              <a:rPr lang="en-US" sz="2000">
                <a:solidFill>
                  <a:srgbClr val="6E6B5E"/>
                </a:solidFill>
                <a:highlight>
                  <a:srgbClr val="FEFBEC"/>
                </a:highlight>
                <a:latin typeface="Consolas"/>
                <a:ea typeface="Consolas"/>
                <a:cs typeface="Consolas"/>
                <a:sym typeface="Consolas"/>
              </a:rPr>
              <a:t>`</a:t>
            </a:r>
            <a:r>
              <a:rPr lang="en-US" sz="2000">
                <a:solidFill>
                  <a:srgbClr val="6E6B5E"/>
                </a:solidFill>
                <a:latin typeface="Consolas"/>
                <a:ea typeface="Consolas"/>
                <a:cs typeface="Consolas"/>
                <a:sym typeface="Consolas"/>
              </a:rPr>
              <a:t> </a:t>
            </a:r>
            <a:endParaRPr sz="2000">
              <a:solidFill>
                <a:srgbClr val="6E6B5E"/>
              </a:solidFill>
              <a:latin typeface="Consolas"/>
              <a:ea typeface="Consolas"/>
              <a:cs typeface="Consolas"/>
              <a:sym typeface="Consolas"/>
            </a:endParaRPr>
          </a:p>
        </p:txBody>
      </p:sp>
      <p:sp>
        <p:nvSpPr>
          <p:cNvPr id="3293" name="Google Shape;3293;p418"/>
          <p:cNvSpPr txBox="1"/>
          <p:nvPr/>
        </p:nvSpPr>
        <p:spPr>
          <a:xfrm>
            <a:off x="220800" y="3635450"/>
            <a:ext cx="5875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B854D4"/>
                </a:solidFill>
                <a:latin typeface="Consolas"/>
                <a:ea typeface="Consolas"/>
                <a:cs typeface="Consolas"/>
                <a:sym typeface="Consolas"/>
              </a:rPr>
              <a:t>GRANT</a:t>
            </a:r>
            <a:r>
              <a:rPr lang="en-US" sz="2000">
                <a:solidFill>
                  <a:srgbClr val="6E6B5E"/>
                </a:solidFill>
                <a:latin typeface="Consolas"/>
                <a:ea typeface="Consolas"/>
                <a:cs typeface="Consolas"/>
                <a:sym typeface="Consolas"/>
              </a:rPr>
              <a:t> SELECT </a:t>
            </a:r>
            <a:r>
              <a:rPr lang="en-US" sz="2000">
                <a:solidFill>
                  <a:srgbClr val="B854D4"/>
                </a:solidFill>
                <a:latin typeface="Consolas"/>
                <a:ea typeface="Consolas"/>
                <a:cs typeface="Consolas"/>
                <a:sym typeface="Consolas"/>
              </a:rPr>
              <a:t>ON</a:t>
            </a:r>
            <a:r>
              <a:rPr lang="en-US" sz="2000">
                <a:solidFill>
                  <a:srgbClr val="6E6B5E"/>
                </a:solidFill>
                <a:latin typeface="Consolas"/>
                <a:ea typeface="Consolas"/>
                <a:cs typeface="Consolas"/>
                <a:sym typeface="Consolas"/>
              </a:rPr>
              <a:t> iot.events </a:t>
            </a:r>
            <a:r>
              <a:rPr lang="en-US" sz="2000">
                <a:solidFill>
                  <a:srgbClr val="B854D4"/>
                </a:solidFill>
                <a:latin typeface="Consolas"/>
                <a:ea typeface="Consolas"/>
                <a:cs typeface="Consolas"/>
                <a:sym typeface="Consolas"/>
              </a:rPr>
              <a:t>TO </a:t>
            </a:r>
            <a:r>
              <a:rPr lang="en-US" sz="2000">
                <a:solidFill>
                  <a:srgbClr val="6E6B5E"/>
                </a:solidFill>
                <a:latin typeface="Consolas"/>
                <a:ea typeface="Consolas"/>
                <a:cs typeface="Consolas"/>
                <a:sym typeface="Consolas"/>
              </a:rPr>
              <a:t>engineers </a:t>
            </a:r>
            <a:endParaRPr sz="1800"/>
          </a:p>
        </p:txBody>
      </p:sp>
      <p:sp>
        <p:nvSpPr>
          <p:cNvPr id="3294" name="Google Shape;3294;p418"/>
          <p:cNvSpPr txBox="1"/>
          <p:nvPr/>
        </p:nvSpPr>
        <p:spPr>
          <a:xfrm>
            <a:off x="220800" y="4150950"/>
            <a:ext cx="1979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212121"/>
                </a:solidFill>
                <a:latin typeface="DM Sans"/>
                <a:ea typeface="DM Sans"/>
                <a:cs typeface="DM Sans"/>
                <a:sym typeface="DM Sans"/>
              </a:rPr>
              <a:t>Choose permission level</a:t>
            </a:r>
            <a:endParaRPr sz="1200">
              <a:latin typeface="DM Sans"/>
              <a:ea typeface="DM Sans"/>
              <a:cs typeface="DM Sans"/>
              <a:sym typeface="DM Sans"/>
            </a:endParaRPr>
          </a:p>
        </p:txBody>
      </p:sp>
      <p:sp>
        <p:nvSpPr>
          <p:cNvPr id="3295" name="Google Shape;3295;p418"/>
          <p:cNvSpPr txBox="1"/>
          <p:nvPr/>
        </p:nvSpPr>
        <p:spPr>
          <a:xfrm>
            <a:off x="4209875" y="4559650"/>
            <a:ext cx="220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212121"/>
                </a:solidFill>
                <a:latin typeface="DM Sans"/>
                <a:ea typeface="DM Sans"/>
                <a:cs typeface="DM Sans"/>
                <a:sym typeface="DM Sans"/>
              </a:rPr>
              <a:t>Sync groups from your identity provider</a:t>
            </a:r>
            <a:endParaRPr sz="1600">
              <a:latin typeface="DM Sans"/>
              <a:ea typeface="DM Sans"/>
              <a:cs typeface="DM Sans"/>
              <a:sym typeface="DM Sans"/>
            </a:endParaRPr>
          </a:p>
        </p:txBody>
      </p:sp>
      <p:sp>
        <p:nvSpPr>
          <p:cNvPr id="3296" name="Google Shape;3296;p418"/>
          <p:cNvSpPr txBox="1"/>
          <p:nvPr/>
        </p:nvSpPr>
        <p:spPr>
          <a:xfrm>
            <a:off x="2217050" y="4301150"/>
            <a:ext cx="2207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212121"/>
                </a:solidFill>
                <a:latin typeface="DM Sans"/>
                <a:ea typeface="DM Sans"/>
                <a:cs typeface="DM Sans"/>
                <a:sym typeface="DM Sans"/>
              </a:rPr>
              <a:t>‘Table’= collection of files in S3/ADLS</a:t>
            </a:r>
            <a:endParaRPr sz="1600">
              <a:latin typeface="DM Sans"/>
              <a:ea typeface="DM Sans"/>
              <a:cs typeface="DM Sans"/>
              <a:sym typeface="DM Sans"/>
            </a:endParaRPr>
          </a:p>
        </p:txBody>
      </p:sp>
      <p:cxnSp>
        <p:nvCxnSpPr>
          <p:cNvPr id="3297" name="Google Shape;3297;p418"/>
          <p:cNvCxnSpPr/>
          <p:nvPr/>
        </p:nvCxnSpPr>
        <p:spPr>
          <a:xfrm flipH="1">
            <a:off x="1324775" y="3962400"/>
            <a:ext cx="298800" cy="519600"/>
          </a:xfrm>
          <a:prstGeom prst="straightConnector1">
            <a:avLst/>
          </a:prstGeom>
          <a:noFill/>
          <a:ln cap="flat" cmpd="sng" w="19050">
            <a:solidFill>
              <a:srgbClr val="FF3621"/>
            </a:solidFill>
            <a:prstDash val="solid"/>
            <a:round/>
            <a:headEnd len="med" w="med" type="none"/>
            <a:tailEnd len="med" w="med" type="triangle"/>
          </a:ln>
        </p:spPr>
      </p:cxnSp>
      <p:cxnSp>
        <p:nvCxnSpPr>
          <p:cNvPr id="3298" name="Google Shape;3298;p418"/>
          <p:cNvCxnSpPr/>
          <p:nvPr/>
        </p:nvCxnSpPr>
        <p:spPr>
          <a:xfrm flipH="1">
            <a:off x="3299200" y="4001375"/>
            <a:ext cx="142800" cy="428700"/>
          </a:xfrm>
          <a:prstGeom prst="straightConnector1">
            <a:avLst/>
          </a:prstGeom>
          <a:noFill/>
          <a:ln cap="flat" cmpd="sng" w="19050">
            <a:solidFill>
              <a:srgbClr val="FF3621"/>
            </a:solidFill>
            <a:prstDash val="solid"/>
            <a:round/>
            <a:headEnd len="med" w="med" type="none"/>
            <a:tailEnd len="med" w="med" type="triangle"/>
          </a:ln>
        </p:spPr>
      </p:cxnSp>
      <p:cxnSp>
        <p:nvCxnSpPr>
          <p:cNvPr id="3299" name="Google Shape;3299;p418"/>
          <p:cNvCxnSpPr/>
          <p:nvPr/>
        </p:nvCxnSpPr>
        <p:spPr>
          <a:xfrm flipH="1">
            <a:off x="4925963" y="4051225"/>
            <a:ext cx="201300" cy="607800"/>
          </a:xfrm>
          <a:prstGeom prst="straightConnector1">
            <a:avLst/>
          </a:prstGeom>
          <a:noFill/>
          <a:ln cap="flat" cmpd="sng" w="19050">
            <a:solidFill>
              <a:srgbClr val="FF3621"/>
            </a:solidFill>
            <a:prstDash val="solid"/>
            <a:round/>
            <a:headEnd len="med" w="med" type="none"/>
            <a:tailEnd len="med" w="med" type="triangle"/>
          </a:ln>
        </p:spPr>
      </p:cxnSp>
      <p:sp>
        <p:nvSpPr>
          <p:cNvPr id="3300" name="Google Shape;3300;p418"/>
          <p:cNvSpPr txBox="1"/>
          <p:nvPr/>
        </p:nvSpPr>
        <p:spPr>
          <a:xfrm>
            <a:off x="2208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Using ANSI SQL DCL</a:t>
            </a:r>
            <a:endParaRPr sz="1700">
              <a:solidFill>
                <a:srgbClr val="FFFFFF"/>
              </a:solidFill>
              <a:latin typeface="DM Sans"/>
              <a:ea typeface="DM Sans"/>
              <a:cs typeface="DM Sans"/>
              <a:sym typeface="DM Sans"/>
            </a:endParaRPr>
          </a:p>
        </p:txBody>
      </p:sp>
      <p:sp>
        <p:nvSpPr>
          <p:cNvPr id="3301" name="Google Shape;3301;p418"/>
          <p:cNvSpPr txBox="1"/>
          <p:nvPr/>
        </p:nvSpPr>
        <p:spPr>
          <a:xfrm>
            <a:off x="6417588" y="2056025"/>
            <a:ext cx="56220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Using UI</a:t>
            </a:r>
            <a:endParaRPr sz="1700">
              <a:solidFill>
                <a:srgbClr val="FFFFFF"/>
              </a:solidFill>
              <a:latin typeface="DM Sans"/>
              <a:ea typeface="DM Sans"/>
              <a:cs typeface="DM Sans"/>
              <a:sym typeface="DM Sans"/>
            </a:endParaRPr>
          </a:p>
        </p:txBody>
      </p:sp>
      <p:sp>
        <p:nvSpPr>
          <p:cNvPr id="3302" name="Google Shape;3302;p418"/>
          <p:cNvSpPr txBox="1"/>
          <p:nvPr>
            <p:ph idx="4294967295" type="subTitle"/>
          </p:nvPr>
        </p:nvSpPr>
        <p:spPr>
          <a:xfrm>
            <a:off x="707635" y="1174700"/>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Centrally grant and manage access permissions across </a:t>
            </a:r>
            <a:r>
              <a:rPr lang="en-US" sz="2300">
                <a:solidFill>
                  <a:srgbClr val="1B5162"/>
                </a:solidFill>
              </a:rPr>
              <a:t>workloads</a:t>
            </a:r>
            <a:endParaRPr/>
          </a:p>
        </p:txBody>
      </p:sp>
      <p:pic>
        <p:nvPicPr>
          <p:cNvPr id="3303" name="Google Shape;3303;p418"/>
          <p:cNvPicPr preferRelativeResize="0"/>
          <p:nvPr/>
        </p:nvPicPr>
        <p:blipFill>
          <a:blip r:embed="rId3">
            <a:alphaModFix/>
          </a:blip>
          <a:stretch>
            <a:fillRect/>
          </a:stretch>
        </p:blipFill>
        <p:spPr>
          <a:xfrm>
            <a:off x="6417600" y="2569463"/>
            <a:ext cx="5621999" cy="31494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7" name="Shape 3307"/>
        <p:cNvGrpSpPr/>
        <p:nvPr/>
      </p:nvGrpSpPr>
      <p:grpSpPr>
        <a:xfrm>
          <a:off x="0" y="0"/>
          <a:ext cx="0" cy="0"/>
          <a:chOff x="0" y="0"/>
          <a:chExt cx="0" cy="0"/>
        </a:xfrm>
      </p:grpSpPr>
      <p:sp>
        <p:nvSpPr>
          <p:cNvPr id="3308" name="Google Shape;3308;p419"/>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309" name="Google Shape;3309;p419"/>
          <p:cNvSpPr txBox="1"/>
          <p:nvPr>
            <p:ph type="title"/>
          </p:nvPr>
        </p:nvSpPr>
        <p:spPr>
          <a:xfrm>
            <a:off x="673225" y="535600"/>
            <a:ext cx="11239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Row Level Security and Column Level Masking</a:t>
            </a:r>
            <a:endParaRPr sz="3400"/>
          </a:p>
        </p:txBody>
      </p:sp>
      <p:sp>
        <p:nvSpPr>
          <p:cNvPr id="3310" name="Google Shape;3310;p419"/>
          <p:cNvSpPr txBox="1"/>
          <p:nvPr/>
        </p:nvSpPr>
        <p:spPr>
          <a:xfrm>
            <a:off x="1971375" y="5415075"/>
            <a:ext cx="197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Assign reusable filter to table</a:t>
            </a:r>
            <a:endParaRPr sz="1500">
              <a:latin typeface="DM Sans"/>
              <a:ea typeface="DM Sans"/>
              <a:cs typeface="DM Sans"/>
              <a:sym typeface="DM Sans"/>
            </a:endParaRPr>
          </a:p>
        </p:txBody>
      </p:sp>
      <p:sp>
        <p:nvSpPr>
          <p:cNvPr id="3311" name="Google Shape;3311;p419"/>
          <p:cNvSpPr txBox="1"/>
          <p:nvPr/>
        </p:nvSpPr>
        <p:spPr>
          <a:xfrm>
            <a:off x="4286075" y="5626450"/>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Specify filter predicates</a:t>
            </a:r>
            <a:endParaRPr sz="1500">
              <a:latin typeface="DM Sans"/>
              <a:ea typeface="DM Sans"/>
              <a:cs typeface="DM Sans"/>
              <a:sym typeface="DM Sans"/>
            </a:endParaRPr>
          </a:p>
        </p:txBody>
      </p:sp>
      <p:sp>
        <p:nvSpPr>
          <p:cNvPr id="3312" name="Google Shape;3312;p419"/>
          <p:cNvSpPr txBox="1"/>
          <p:nvPr/>
        </p:nvSpPr>
        <p:spPr>
          <a:xfrm>
            <a:off x="373200" y="5445975"/>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Test for group membership</a:t>
            </a:r>
            <a:endParaRPr sz="1500">
              <a:latin typeface="DM Sans"/>
              <a:ea typeface="DM Sans"/>
              <a:cs typeface="DM Sans"/>
              <a:sym typeface="DM Sans"/>
            </a:endParaRPr>
          </a:p>
        </p:txBody>
      </p:sp>
      <p:cxnSp>
        <p:nvCxnSpPr>
          <p:cNvPr id="3313" name="Google Shape;3313;p419"/>
          <p:cNvCxnSpPr/>
          <p:nvPr/>
        </p:nvCxnSpPr>
        <p:spPr>
          <a:xfrm>
            <a:off x="2949600" y="4792750"/>
            <a:ext cx="237900" cy="695100"/>
          </a:xfrm>
          <a:prstGeom prst="straightConnector1">
            <a:avLst/>
          </a:prstGeom>
          <a:noFill/>
          <a:ln cap="flat" cmpd="sng" w="19050">
            <a:solidFill>
              <a:srgbClr val="FF3621"/>
            </a:solidFill>
            <a:prstDash val="solid"/>
            <a:round/>
            <a:headEnd len="med" w="med" type="none"/>
            <a:tailEnd len="med" w="med" type="triangle"/>
          </a:ln>
        </p:spPr>
      </p:cxnSp>
      <p:cxnSp>
        <p:nvCxnSpPr>
          <p:cNvPr id="3314" name="Google Shape;3314;p419"/>
          <p:cNvCxnSpPr/>
          <p:nvPr/>
        </p:nvCxnSpPr>
        <p:spPr>
          <a:xfrm flipH="1">
            <a:off x="1309550" y="4343775"/>
            <a:ext cx="180900" cy="1168500"/>
          </a:xfrm>
          <a:prstGeom prst="straightConnector1">
            <a:avLst/>
          </a:prstGeom>
          <a:noFill/>
          <a:ln cap="flat" cmpd="sng" w="19050">
            <a:solidFill>
              <a:srgbClr val="FF3621"/>
            </a:solidFill>
            <a:prstDash val="solid"/>
            <a:round/>
            <a:headEnd len="med" w="med" type="none"/>
            <a:tailEnd len="med" w="med" type="triangle"/>
          </a:ln>
        </p:spPr>
      </p:cxnSp>
      <p:cxnSp>
        <p:nvCxnSpPr>
          <p:cNvPr id="3315" name="Google Shape;3315;p419"/>
          <p:cNvCxnSpPr/>
          <p:nvPr/>
        </p:nvCxnSpPr>
        <p:spPr>
          <a:xfrm>
            <a:off x="4386300" y="4276425"/>
            <a:ext cx="549300" cy="1449600"/>
          </a:xfrm>
          <a:prstGeom prst="straightConnector1">
            <a:avLst/>
          </a:prstGeom>
          <a:noFill/>
          <a:ln cap="flat" cmpd="sng" w="19050">
            <a:solidFill>
              <a:srgbClr val="FF3621"/>
            </a:solidFill>
            <a:prstDash val="solid"/>
            <a:round/>
            <a:headEnd len="med" w="med" type="none"/>
            <a:tailEnd len="med" w="med" type="triangle"/>
          </a:ln>
        </p:spPr>
      </p:cxnSp>
      <p:sp>
        <p:nvSpPr>
          <p:cNvPr id="3316" name="Google Shape;3316;p419"/>
          <p:cNvSpPr txBox="1"/>
          <p:nvPr/>
        </p:nvSpPr>
        <p:spPr>
          <a:xfrm>
            <a:off x="2970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Only show specific rows</a:t>
            </a:r>
            <a:endParaRPr sz="1700">
              <a:solidFill>
                <a:srgbClr val="FFFFFF"/>
              </a:solidFill>
              <a:latin typeface="DM Sans"/>
              <a:ea typeface="DM Sans"/>
              <a:cs typeface="DM Sans"/>
              <a:sym typeface="DM Sans"/>
            </a:endParaRPr>
          </a:p>
        </p:txBody>
      </p:sp>
      <p:sp>
        <p:nvSpPr>
          <p:cNvPr id="3317" name="Google Shape;3317;p419"/>
          <p:cNvSpPr txBox="1"/>
          <p:nvPr>
            <p:ph idx="4294967295" type="subTitle"/>
          </p:nvPr>
        </p:nvSpPr>
        <p:spPr>
          <a:xfrm>
            <a:off x="707635" y="1174700"/>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Provide </a:t>
            </a:r>
            <a:r>
              <a:rPr lang="en-US" sz="2300">
                <a:solidFill>
                  <a:srgbClr val="1B5162"/>
                </a:solidFill>
              </a:rPr>
              <a:t>differential fine grained access to datasets</a:t>
            </a:r>
            <a:endParaRPr/>
          </a:p>
        </p:txBody>
      </p:sp>
      <p:sp>
        <p:nvSpPr>
          <p:cNvPr id="3318" name="Google Shape;3318;p419"/>
          <p:cNvSpPr txBox="1"/>
          <p:nvPr/>
        </p:nvSpPr>
        <p:spPr>
          <a:xfrm>
            <a:off x="297000" y="3730325"/>
            <a:ext cx="5787000" cy="107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 FUNCTION </a:t>
            </a:r>
            <a:r>
              <a:rPr lang="en-US" sz="1300">
                <a:solidFill>
                  <a:srgbClr val="6E6B5E"/>
                </a:solidFill>
                <a:latin typeface="Consolas"/>
                <a:ea typeface="Consolas"/>
                <a:cs typeface="Consolas"/>
                <a:sym typeface="Consolas"/>
              </a:rPr>
              <a:t>us_filter(region </a:t>
            </a:r>
            <a:r>
              <a:rPr lang="en-US" sz="1300">
                <a:solidFill>
                  <a:srgbClr val="B854D4"/>
                </a:solidFill>
                <a:latin typeface="Consolas"/>
                <a:ea typeface="Consolas"/>
                <a:cs typeface="Consolas"/>
                <a:sym typeface="Consolas"/>
              </a:rPr>
              <a:t>STRING</a:t>
            </a:r>
            <a:r>
              <a:rPr lang="en-US" sz="1300">
                <a:solidFill>
                  <a:srgbClr val="6E6B5E"/>
                </a:solidFill>
                <a:latin typeface="Consolas"/>
                <a:ea typeface="Consolas"/>
                <a:cs typeface="Consolas"/>
                <a:sym typeface="Consolas"/>
              </a:rPr>
              <a:t>)</a:t>
            </a:r>
            <a:endParaRPr sz="1300">
              <a:solidFill>
                <a:srgbClr val="B854D4"/>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a:t>
            </a:r>
            <a:r>
              <a:rPr lang="en-US" sz="1300">
                <a:solidFill>
                  <a:srgbClr val="6E6B5E"/>
                </a:solidFill>
                <a:latin typeface="Consolas"/>
                <a:ea typeface="Consolas"/>
                <a:cs typeface="Consolas"/>
                <a:sym typeface="Consolas"/>
              </a:rPr>
              <a:t>IF(IS_MEMBER(‘</a:t>
            </a:r>
            <a:r>
              <a:rPr lang="en-US" sz="1300">
                <a:solidFill>
                  <a:srgbClr val="6E6B5E"/>
                </a:solidFill>
                <a:latin typeface="Consolas"/>
                <a:ea typeface="Consolas"/>
                <a:cs typeface="Consolas"/>
                <a:sym typeface="Consolas"/>
              </a:rPr>
              <a:t>admin</a:t>
            </a:r>
            <a:r>
              <a:rPr lang="en-US" sz="1300">
                <a:solidFill>
                  <a:srgbClr val="6E6B5E"/>
                </a:solidFill>
                <a:latin typeface="Consolas"/>
                <a:ea typeface="Consolas"/>
                <a:cs typeface="Consolas"/>
                <a:sym typeface="Consolas"/>
              </a:rPr>
              <a:t>’), true, region=“US”);</a:t>
            </a:r>
            <a:br>
              <a:rPr lang="en-US" sz="1300">
                <a:solidFill>
                  <a:srgbClr val="6E6B5E"/>
                </a:solidFill>
                <a:latin typeface="Consolas"/>
                <a:ea typeface="Consolas"/>
                <a:cs typeface="Consolas"/>
                <a:sym typeface="Consolas"/>
              </a:rPr>
            </a:br>
            <a:endParaRPr sz="13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ALTER TABLE</a:t>
            </a:r>
            <a:r>
              <a:rPr lang="en-US" sz="1300">
                <a:solidFill>
                  <a:srgbClr val="6E6B5E"/>
                </a:solidFill>
                <a:latin typeface="Consolas"/>
                <a:ea typeface="Consolas"/>
                <a:cs typeface="Consolas"/>
                <a:sym typeface="Consolas"/>
              </a:rPr>
              <a:t> sales </a:t>
            </a:r>
            <a:r>
              <a:rPr lang="en-US" sz="1300">
                <a:solidFill>
                  <a:srgbClr val="B854D4"/>
                </a:solidFill>
                <a:latin typeface="Consolas"/>
                <a:ea typeface="Consolas"/>
                <a:cs typeface="Consolas"/>
                <a:sym typeface="Consolas"/>
              </a:rPr>
              <a:t>SET ROW FILTER</a:t>
            </a:r>
            <a:r>
              <a:rPr lang="en-US" sz="1300">
                <a:solidFill>
                  <a:srgbClr val="6E6B5E"/>
                </a:solidFill>
                <a:latin typeface="Consolas"/>
                <a:ea typeface="Consolas"/>
                <a:cs typeface="Consolas"/>
                <a:sym typeface="Consolas"/>
              </a:rPr>
              <a:t> us_filter </a:t>
            </a:r>
            <a:r>
              <a:rPr lang="en-US" sz="1300">
                <a:solidFill>
                  <a:srgbClr val="B854D4"/>
                </a:solidFill>
                <a:latin typeface="Consolas"/>
                <a:ea typeface="Consolas"/>
                <a:cs typeface="Consolas"/>
                <a:sym typeface="Consolas"/>
              </a:rPr>
              <a:t>ON</a:t>
            </a:r>
            <a:r>
              <a:rPr lang="en-US" sz="1300">
                <a:solidFill>
                  <a:srgbClr val="6E6B5E"/>
                </a:solidFill>
                <a:latin typeface="Consolas"/>
                <a:ea typeface="Consolas"/>
                <a:cs typeface="Consolas"/>
                <a:sym typeface="Consolas"/>
              </a:rPr>
              <a:t> region;</a:t>
            </a:r>
            <a:endParaRPr sz="1300">
              <a:solidFill>
                <a:srgbClr val="6E6B5E"/>
              </a:solidFill>
              <a:latin typeface="Consolas"/>
              <a:ea typeface="Consolas"/>
              <a:cs typeface="Consolas"/>
              <a:sym typeface="Consolas"/>
            </a:endParaRPr>
          </a:p>
        </p:txBody>
      </p:sp>
      <p:sp>
        <p:nvSpPr>
          <p:cNvPr id="3319" name="Google Shape;3319;p419"/>
          <p:cNvSpPr txBox="1"/>
          <p:nvPr/>
        </p:nvSpPr>
        <p:spPr>
          <a:xfrm>
            <a:off x="297000" y="2605100"/>
            <a:ext cx="5112300" cy="10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a:t>
            </a:r>
            <a:r>
              <a:rPr lang="en-US" sz="1200">
                <a:solidFill>
                  <a:srgbClr val="6E6B5E"/>
                </a:solidFill>
                <a:latin typeface="Consolas"/>
                <a:ea typeface="Consolas"/>
                <a:cs typeface="Consolas"/>
                <a:sym typeface="Consolas"/>
              </a:rPr>
              <a:t> </a:t>
            </a:r>
            <a:r>
              <a:rPr lang="en-US" sz="1300">
                <a:solidFill>
                  <a:srgbClr val="B854D4"/>
                </a:solidFill>
                <a:latin typeface="Consolas"/>
                <a:ea typeface="Consolas"/>
                <a:cs typeface="Consolas"/>
                <a:sym typeface="Consolas"/>
              </a:rPr>
              <a:t>FUNCTION</a:t>
            </a:r>
            <a:r>
              <a:rPr lang="en-US" sz="1200">
                <a:solidFill>
                  <a:srgbClr val="6E6B5E"/>
                </a:solidFill>
                <a:latin typeface="Consolas"/>
                <a:ea typeface="Consolas"/>
                <a:cs typeface="Consolas"/>
                <a:sym typeface="Consolas"/>
              </a:rPr>
              <a:t> &lt;name&gt; ( &lt;parameter_name &gt; &lt;parameter_type&gt; .. )</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a:t>
            </a:r>
            <a:r>
              <a:rPr lang="en-US" sz="1200">
                <a:solidFill>
                  <a:srgbClr val="6E6B5E"/>
                </a:solidFill>
                <a:latin typeface="Consolas"/>
                <a:ea typeface="Consolas"/>
                <a:cs typeface="Consolas"/>
                <a:sym typeface="Consolas"/>
              </a:rPr>
              <a:t> {filter clause whose output must be a boolean}</a:t>
            </a:r>
            <a:br>
              <a:rPr lang="en-US" sz="1200">
                <a:solidFill>
                  <a:srgbClr val="6E6B5E"/>
                </a:solidFill>
                <a:latin typeface="Consolas"/>
                <a:ea typeface="Consolas"/>
                <a:cs typeface="Consolas"/>
                <a:sym typeface="Consolas"/>
              </a:rPr>
            </a:br>
            <a:endParaRPr sz="1200">
              <a:solidFill>
                <a:srgbClr val="6E6B5E"/>
              </a:solidFill>
              <a:latin typeface="Consolas"/>
              <a:ea typeface="Consolas"/>
              <a:cs typeface="Consolas"/>
              <a:sym typeface="Consolas"/>
            </a:endParaRPr>
          </a:p>
        </p:txBody>
      </p:sp>
      <p:sp>
        <p:nvSpPr>
          <p:cNvPr id="3320" name="Google Shape;3320;p419"/>
          <p:cNvSpPr txBox="1"/>
          <p:nvPr/>
        </p:nvSpPr>
        <p:spPr>
          <a:xfrm>
            <a:off x="8219775" y="5415075"/>
            <a:ext cx="197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Assign reusable mask to column</a:t>
            </a:r>
            <a:endParaRPr sz="1500">
              <a:latin typeface="DM Sans"/>
              <a:ea typeface="DM Sans"/>
              <a:cs typeface="DM Sans"/>
              <a:sym typeface="DM Sans"/>
            </a:endParaRPr>
          </a:p>
        </p:txBody>
      </p:sp>
      <p:sp>
        <p:nvSpPr>
          <p:cNvPr id="3321" name="Google Shape;3321;p419"/>
          <p:cNvSpPr txBox="1"/>
          <p:nvPr/>
        </p:nvSpPr>
        <p:spPr>
          <a:xfrm>
            <a:off x="10265100" y="5726050"/>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Specify mask or function to mask</a:t>
            </a:r>
            <a:endParaRPr sz="1500">
              <a:latin typeface="DM Sans"/>
              <a:ea typeface="DM Sans"/>
              <a:cs typeface="DM Sans"/>
              <a:sym typeface="DM Sans"/>
            </a:endParaRPr>
          </a:p>
        </p:txBody>
      </p:sp>
      <p:sp>
        <p:nvSpPr>
          <p:cNvPr id="3322" name="Google Shape;3322;p419"/>
          <p:cNvSpPr txBox="1"/>
          <p:nvPr/>
        </p:nvSpPr>
        <p:spPr>
          <a:xfrm>
            <a:off x="6621600" y="5445975"/>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Test for group membership</a:t>
            </a:r>
            <a:endParaRPr sz="1500">
              <a:latin typeface="DM Sans"/>
              <a:ea typeface="DM Sans"/>
              <a:cs typeface="DM Sans"/>
              <a:sym typeface="DM Sans"/>
            </a:endParaRPr>
          </a:p>
        </p:txBody>
      </p:sp>
      <p:cxnSp>
        <p:nvCxnSpPr>
          <p:cNvPr id="3323" name="Google Shape;3323;p419"/>
          <p:cNvCxnSpPr/>
          <p:nvPr/>
        </p:nvCxnSpPr>
        <p:spPr>
          <a:xfrm>
            <a:off x="9198000" y="4792750"/>
            <a:ext cx="237900" cy="695100"/>
          </a:xfrm>
          <a:prstGeom prst="straightConnector1">
            <a:avLst/>
          </a:prstGeom>
          <a:noFill/>
          <a:ln cap="flat" cmpd="sng" w="19050">
            <a:solidFill>
              <a:srgbClr val="FF3621"/>
            </a:solidFill>
            <a:prstDash val="solid"/>
            <a:round/>
            <a:headEnd len="med" w="med" type="none"/>
            <a:tailEnd len="med" w="med" type="triangle"/>
          </a:ln>
        </p:spPr>
      </p:cxnSp>
      <p:cxnSp>
        <p:nvCxnSpPr>
          <p:cNvPr id="3324" name="Google Shape;3324;p419"/>
          <p:cNvCxnSpPr/>
          <p:nvPr/>
        </p:nvCxnSpPr>
        <p:spPr>
          <a:xfrm flipH="1">
            <a:off x="7557950" y="4343775"/>
            <a:ext cx="180900" cy="1168500"/>
          </a:xfrm>
          <a:prstGeom prst="straightConnector1">
            <a:avLst/>
          </a:prstGeom>
          <a:noFill/>
          <a:ln cap="flat" cmpd="sng" w="19050">
            <a:solidFill>
              <a:srgbClr val="FF3621"/>
            </a:solidFill>
            <a:prstDash val="solid"/>
            <a:round/>
            <a:headEnd len="med" w="med" type="none"/>
            <a:tailEnd len="med" w="med" type="triangle"/>
          </a:ln>
        </p:spPr>
      </p:cxnSp>
      <p:cxnSp>
        <p:nvCxnSpPr>
          <p:cNvPr id="3325" name="Google Shape;3325;p419"/>
          <p:cNvCxnSpPr/>
          <p:nvPr/>
        </p:nvCxnSpPr>
        <p:spPr>
          <a:xfrm>
            <a:off x="9944650" y="4265200"/>
            <a:ext cx="1239600" cy="1461000"/>
          </a:xfrm>
          <a:prstGeom prst="straightConnector1">
            <a:avLst/>
          </a:prstGeom>
          <a:noFill/>
          <a:ln cap="flat" cmpd="sng" w="19050">
            <a:solidFill>
              <a:srgbClr val="FF3621"/>
            </a:solidFill>
            <a:prstDash val="solid"/>
            <a:round/>
            <a:headEnd len="med" w="med" type="none"/>
            <a:tailEnd len="med" w="med" type="triangle"/>
          </a:ln>
        </p:spPr>
      </p:cxnSp>
      <p:sp>
        <p:nvSpPr>
          <p:cNvPr id="3326" name="Google Shape;3326;p419"/>
          <p:cNvSpPr txBox="1"/>
          <p:nvPr/>
        </p:nvSpPr>
        <p:spPr>
          <a:xfrm>
            <a:off x="65454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Mask or redact sensitive columns</a:t>
            </a:r>
            <a:endParaRPr sz="1700">
              <a:solidFill>
                <a:srgbClr val="FFFFFF"/>
              </a:solidFill>
              <a:latin typeface="DM Sans"/>
              <a:ea typeface="DM Sans"/>
              <a:cs typeface="DM Sans"/>
              <a:sym typeface="DM Sans"/>
            </a:endParaRPr>
          </a:p>
        </p:txBody>
      </p:sp>
      <p:sp>
        <p:nvSpPr>
          <p:cNvPr id="3327" name="Google Shape;3327;p419"/>
          <p:cNvSpPr txBox="1"/>
          <p:nvPr/>
        </p:nvSpPr>
        <p:spPr>
          <a:xfrm>
            <a:off x="6545400" y="3730325"/>
            <a:ext cx="5787000" cy="1445400"/>
          </a:xfrm>
          <a:prstGeom prst="rect">
            <a:avLst/>
          </a:prstGeom>
          <a:noFill/>
          <a:ln>
            <a:noFill/>
          </a:ln>
        </p:spPr>
        <p:txBody>
          <a:bodyPr anchorCtr="0" anchor="t" bIns="91425" lIns="91425" spcFirstLastPara="1" rIns="91425" wrap="square" tIns="91425">
            <a:spAutoFit/>
          </a:bodyPr>
          <a:lstStyle/>
          <a:p>
            <a:pPr indent="0" lvl="0" marL="0" marR="457200" rtl="0" algn="l">
              <a:spcBef>
                <a:spcPts val="0"/>
              </a:spcBef>
              <a:spcAft>
                <a:spcPts val="0"/>
              </a:spcAft>
              <a:buNone/>
            </a:pPr>
            <a:r>
              <a:rPr lang="en-US" sz="1300">
                <a:solidFill>
                  <a:srgbClr val="B854D4"/>
                </a:solidFill>
                <a:latin typeface="Consolas"/>
                <a:ea typeface="Consolas"/>
                <a:cs typeface="Consolas"/>
                <a:sym typeface="Consolas"/>
              </a:rPr>
              <a:t>CREATE FUNCTION</a:t>
            </a:r>
            <a:r>
              <a:rPr lang="en-US" sz="1200">
                <a:solidFill>
                  <a:srgbClr val="6E6B5E"/>
                </a:solidFill>
                <a:latin typeface="Consolas"/>
                <a:ea typeface="Consolas"/>
                <a:cs typeface="Consolas"/>
                <a:sym typeface="Consolas"/>
              </a:rPr>
              <a:t> ssn_mask(ssn </a:t>
            </a:r>
            <a:r>
              <a:rPr lang="en-US" sz="1300">
                <a:solidFill>
                  <a:srgbClr val="B854D4"/>
                </a:solidFill>
                <a:latin typeface="Consolas"/>
                <a:ea typeface="Consolas"/>
                <a:cs typeface="Consolas"/>
                <a:sym typeface="Consolas"/>
              </a:rPr>
              <a:t>STRING</a:t>
            </a:r>
            <a:r>
              <a:rPr lang="en-US" sz="1200">
                <a:solidFill>
                  <a:srgbClr val="6E6B5E"/>
                </a:solidFill>
                <a:latin typeface="Consolas"/>
                <a:ea typeface="Consolas"/>
                <a:cs typeface="Consolas"/>
                <a:sym typeface="Consolas"/>
              </a:rPr>
              <a:t>)</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IF</a:t>
            </a:r>
            <a:r>
              <a:rPr lang="en-US" sz="1200">
                <a:solidFill>
                  <a:srgbClr val="6E6B5E"/>
                </a:solidFill>
                <a:latin typeface="Consolas"/>
                <a:ea typeface="Consolas"/>
                <a:cs typeface="Consolas"/>
                <a:sym typeface="Consolas"/>
              </a:rPr>
              <a:t>(</a:t>
            </a:r>
            <a:r>
              <a:rPr lang="en-US" sz="1300">
                <a:solidFill>
                  <a:srgbClr val="B854D4"/>
                </a:solidFill>
                <a:latin typeface="Consolas"/>
                <a:ea typeface="Consolas"/>
                <a:cs typeface="Consolas"/>
                <a:sym typeface="Consolas"/>
              </a:rPr>
              <a:t>IS_MEMBER</a:t>
            </a:r>
            <a:r>
              <a:rPr lang="en-US" sz="1200">
                <a:solidFill>
                  <a:srgbClr val="6E6B5E"/>
                </a:solidFill>
                <a:latin typeface="Consolas"/>
                <a:ea typeface="Consolas"/>
                <a:cs typeface="Consolas"/>
                <a:sym typeface="Consolas"/>
              </a:rPr>
              <a:t>(‘admin’), ssn, “****”);</a:t>
            </a:r>
            <a:br>
              <a:rPr lang="en-US" sz="1200">
                <a:solidFill>
                  <a:srgbClr val="6E6B5E"/>
                </a:solidFill>
                <a:latin typeface="Consolas"/>
                <a:ea typeface="Consolas"/>
                <a:cs typeface="Consolas"/>
                <a:sym typeface="Consolas"/>
              </a:rPr>
            </a:br>
            <a:endParaRPr sz="1300">
              <a:solidFill>
                <a:srgbClr val="6E6B5E"/>
              </a:solidFill>
              <a:latin typeface="Consolas"/>
              <a:ea typeface="Consolas"/>
              <a:cs typeface="Consolas"/>
              <a:sym typeface="Consolas"/>
            </a:endParaRPr>
          </a:p>
          <a:p>
            <a:pPr indent="0" lvl="0" marL="0" marR="457200" rtl="0" algn="l">
              <a:spcBef>
                <a:spcPts val="0"/>
              </a:spcBef>
              <a:spcAft>
                <a:spcPts val="0"/>
              </a:spcAft>
              <a:buNone/>
            </a:pPr>
            <a:r>
              <a:rPr lang="en-US" sz="1300">
                <a:solidFill>
                  <a:srgbClr val="B854D4"/>
                </a:solidFill>
                <a:latin typeface="Consolas"/>
                <a:ea typeface="Consolas"/>
                <a:cs typeface="Consolas"/>
                <a:sym typeface="Consolas"/>
              </a:rPr>
              <a:t>ALTER TABLE </a:t>
            </a:r>
            <a:r>
              <a:rPr lang="en-US" sz="1200">
                <a:solidFill>
                  <a:srgbClr val="6E6B5E"/>
                </a:solidFill>
                <a:latin typeface="Consolas"/>
                <a:ea typeface="Consolas"/>
                <a:cs typeface="Consolas"/>
                <a:sym typeface="Consolas"/>
              </a:rPr>
              <a:t>users</a:t>
            </a:r>
            <a:r>
              <a:rPr lang="en-US" sz="1300">
                <a:solidFill>
                  <a:srgbClr val="B854D4"/>
                </a:solidFill>
                <a:latin typeface="Consolas"/>
                <a:ea typeface="Consolas"/>
                <a:cs typeface="Consolas"/>
                <a:sym typeface="Consolas"/>
              </a:rPr>
              <a:t> ALTER COLUMN </a:t>
            </a:r>
            <a:r>
              <a:rPr lang="en-US" sz="1200">
                <a:solidFill>
                  <a:srgbClr val="6E6B5E"/>
                </a:solidFill>
                <a:latin typeface="Consolas"/>
                <a:ea typeface="Consolas"/>
                <a:cs typeface="Consolas"/>
                <a:sym typeface="Consolas"/>
              </a:rPr>
              <a:t>table_ssn</a:t>
            </a:r>
            <a:r>
              <a:rPr lang="en-US" sz="1300">
                <a:solidFill>
                  <a:srgbClr val="B854D4"/>
                </a:solidFill>
                <a:latin typeface="Consolas"/>
                <a:ea typeface="Consolas"/>
                <a:cs typeface="Consolas"/>
                <a:sym typeface="Consolas"/>
              </a:rPr>
              <a:t> SET MASK </a:t>
            </a:r>
            <a:r>
              <a:rPr lang="en-US" sz="1200">
                <a:solidFill>
                  <a:srgbClr val="6E6B5E"/>
                </a:solidFill>
                <a:latin typeface="Consolas"/>
                <a:ea typeface="Consolas"/>
                <a:cs typeface="Consolas"/>
                <a:sym typeface="Consolas"/>
              </a:rPr>
              <a:t>ssn_mask</a:t>
            </a:r>
            <a:r>
              <a:rPr lang="en-US" sz="1300">
                <a:solidFill>
                  <a:srgbClr val="B854D4"/>
                </a:solidFill>
                <a:latin typeface="Consolas"/>
                <a:ea typeface="Consolas"/>
                <a:cs typeface="Consolas"/>
                <a:sym typeface="Consolas"/>
              </a:rPr>
              <a:t>;</a:t>
            </a:r>
            <a:endParaRPr sz="1300">
              <a:solidFill>
                <a:srgbClr val="B854D4"/>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300">
              <a:solidFill>
                <a:srgbClr val="B854D4"/>
              </a:solidFill>
              <a:latin typeface="Consolas"/>
              <a:ea typeface="Consolas"/>
              <a:cs typeface="Consolas"/>
              <a:sym typeface="Consolas"/>
            </a:endParaRPr>
          </a:p>
        </p:txBody>
      </p:sp>
      <p:sp>
        <p:nvSpPr>
          <p:cNvPr id="3328" name="Google Shape;3328;p419"/>
          <p:cNvSpPr txBox="1"/>
          <p:nvPr/>
        </p:nvSpPr>
        <p:spPr>
          <a:xfrm>
            <a:off x="6545400" y="2605100"/>
            <a:ext cx="5112300" cy="104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 FUNCTION </a:t>
            </a:r>
            <a:r>
              <a:rPr lang="en-US" sz="1200">
                <a:solidFill>
                  <a:srgbClr val="6E6B5E"/>
                </a:solidFill>
                <a:latin typeface="Consolas"/>
                <a:ea typeface="Consolas"/>
                <a:cs typeface="Consolas"/>
                <a:sym typeface="Consolas"/>
              </a:rPr>
              <a:t>&lt;name&gt; (&lt;parameter_name&gt;, &lt;parameter_type&gt;, [, &lt;column&gt;...])</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a:t>
            </a:r>
            <a:r>
              <a:rPr lang="en-US" sz="1200">
                <a:solidFill>
                  <a:srgbClr val="6E6B5E"/>
                </a:solidFill>
                <a:latin typeface="Consolas"/>
                <a:ea typeface="Consolas"/>
                <a:cs typeface="Consolas"/>
                <a:sym typeface="Consolas"/>
              </a:rPr>
              <a:t>{expression with the same type as the first parameter}</a:t>
            </a:r>
            <a:endParaRPr sz="1200">
              <a:solidFill>
                <a:srgbClr val="6E6B5E"/>
              </a:solidFill>
              <a:latin typeface="Consolas"/>
              <a:ea typeface="Consolas"/>
              <a:cs typeface="Consolas"/>
              <a:sym typeface="Consolas"/>
            </a:endParaRPr>
          </a:p>
        </p:txBody>
      </p:sp>
      <p:cxnSp>
        <p:nvCxnSpPr>
          <p:cNvPr id="3329" name="Google Shape;3329;p419"/>
          <p:cNvCxnSpPr/>
          <p:nvPr/>
        </p:nvCxnSpPr>
        <p:spPr>
          <a:xfrm flipH="1">
            <a:off x="6095925" y="2060825"/>
            <a:ext cx="13800" cy="4506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3" name="Shape 3333"/>
        <p:cNvGrpSpPr/>
        <p:nvPr/>
      </p:nvGrpSpPr>
      <p:grpSpPr>
        <a:xfrm>
          <a:off x="0" y="0"/>
          <a:ext cx="0" cy="0"/>
          <a:chOff x="0" y="0"/>
          <a:chExt cx="0" cy="0"/>
        </a:xfrm>
      </p:grpSpPr>
      <p:sp>
        <p:nvSpPr>
          <p:cNvPr id="3334" name="Google Shape;3334;p420"/>
          <p:cNvSpPr txBox="1"/>
          <p:nvPr>
            <p:ph idx="12" type="sldNum"/>
          </p:nvPr>
        </p:nvSpPr>
        <p:spPr>
          <a:xfrm>
            <a:off x="10871902" y="6351634"/>
            <a:ext cx="6672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335" name="Google Shape;3335;p420"/>
          <p:cNvSpPr txBox="1"/>
          <p:nvPr>
            <p:ph type="title"/>
          </p:nvPr>
        </p:nvSpPr>
        <p:spPr>
          <a:xfrm>
            <a:off x="673225" y="535600"/>
            <a:ext cx="11239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Working with</a:t>
            </a:r>
            <a:r>
              <a:rPr lang="en-US" sz="3400"/>
              <a:t> Terraform &amp; APIs</a:t>
            </a:r>
            <a:endParaRPr sz="3400"/>
          </a:p>
        </p:txBody>
      </p:sp>
      <p:sp>
        <p:nvSpPr>
          <p:cNvPr id="3336" name="Google Shape;3336;p420"/>
          <p:cNvSpPr txBox="1"/>
          <p:nvPr>
            <p:ph idx="3" type="subTitle"/>
          </p:nvPr>
        </p:nvSpPr>
        <p:spPr>
          <a:xfrm>
            <a:off x="673225" y="1174700"/>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latin typeface="DM Sans"/>
                <a:ea typeface="DM Sans"/>
                <a:cs typeface="DM Sans"/>
                <a:sym typeface="DM Sans"/>
              </a:rPr>
              <a:t>Use data-sec-ops, policies as code patterns to scale your efforts</a:t>
            </a:r>
            <a:endParaRPr>
              <a:latin typeface="DM Sans"/>
              <a:ea typeface="DM Sans"/>
              <a:cs typeface="DM Sans"/>
              <a:sym typeface="DM Sans"/>
            </a:endParaRPr>
          </a:p>
        </p:txBody>
      </p:sp>
      <p:sp>
        <p:nvSpPr>
          <p:cNvPr id="3337" name="Google Shape;3337;p420"/>
          <p:cNvSpPr txBox="1"/>
          <p:nvPr/>
        </p:nvSpPr>
        <p:spPr>
          <a:xfrm>
            <a:off x="761800" y="1988825"/>
            <a:ext cx="5051700" cy="41499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1100"/>
              </a:spcBef>
              <a:spcAft>
                <a:spcPts val="0"/>
              </a:spcAft>
              <a:buClr>
                <a:srgbClr val="1B5162"/>
              </a:buClr>
              <a:buSzPts val="1800"/>
              <a:buFont typeface="DM Sans"/>
              <a:buChar char="•"/>
            </a:pPr>
            <a:r>
              <a:rPr lang="en-US" sz="1800">
                <a:solidFill>
                  <a:srgbClr val="1B3139"/>
                </a:solidFill>
                <a:latin typeface="DM Sans"/>
                <a:ea typeface="DM Sans"/>
                <a:cs typeface="DM Sans"/>
                <a:sym typeface="DM Sans"/>
              </a:rPr>
              <a:t>Privileges for UC objects can be managed programmatically using our Terraform provider, especially for teams already using Terraform</a:t>
            </a:r>
            <a:endParaRPr sz="1800">
              <a:solidFill>
                <a:srgbClr val="1B3139"/>
              </a:solidFill>
              <a:latin typeface="DM Sans"/>
              <a:ea typeface="DM Sans"/>
              <a:cs typeface="DM Sans"/>
              <a:sym typeface="DM Sans"/>
            </a:endParaRPr>
          </a:p>
          <a:p>
            <a:pPr indent="-342900" lvl="0" marL="457200" rtl="0" algn="l">
              <a:lnSpc>
                <a:spcPct val="115000"/>
              </a:lnSpc>
              <a:spcBef>
                <a:spcPts val="0"/>
              </a:spcBef>
              <a:spcAft>
                <a:spcPts val="0"/>
              </a:spcAft>
              <a:buClr>
                <a:srgbClr val="1B5162"/>
              </a:buClr>
              <a:buSzPts val="1800"/>
              <a:buFont typeface="DM Sans"/>
              <a:buChar char="•"/>
            </a:pPr>
            <a:r>
              <a:rPr lang="en-US" sz="1800">
                <a:solidFill>
                  <a:srgbClr val="1B3139"/>
                </a:solidFill>
                <a:latin typeface="DM Sans"/>
                <a:ea typeface="DM Sans"/>
                <a:cs typeface="DM Sans"/>
                <a:sym typeface="DM Sans"/>
              </a:rPr>
              <a:t>This will pair naturally with the management of the UC objects (Metastore, Catalog, Assignments etc.) themselves.</a:t>
            </a:r>
            <a:endParaRPr sz="1800">
              <a:solidFill>
                <a:srgbClr val="1B3139"/>
              </a:solidFill>
              <a:latin typeface="DM Sans"/>
              <a:ea typeface="DM Sans"/>
              <a:cs typeface="DM Sans"/>
              <a:sym typeface="DM Sans"/>
            </a:endParaRPr>
          </a:p>
          <a:p>
            <a:pPr indent="0" lvl="0" marL="0" rtl="0" algn="ctr">
              <a:lnSpc>
                <a:spcPct val="115000"/>
              </a:lnSpc>
              <a:spcBef>
                <a:spcPts val="1100"/>
              </a:spcBef>
              <a:spcAft>
                <a:spcPts val="0"/>
              </a:spcAft>
              <a:buNone/>
            </a:pPr>
            <a:r>
              <a:rPr lang="en-US" sz="1200">
                <a:solidFill>
                  <a:srgbClr val="1B3139"/>
                </a:solidFill>
                <a:latin typeface="DM Sans"/>
                <a:ea typeface="DM Sans"/>
                <a:cs typeface="DM Sans"/>
                <a:sym typeface="DM Sans"/>
              </a:rPr>
              <a:t>(If not already using Terraform, maybe now is a good time!)</a:t>
            </a:r>
            <a:endParaRPr sz="1200">
              <a:solidFill>
                <a:srgbClr val="1B3139"/>
              </a:solidFill>
              <a:latin typeface="DM Sans"/>
              <a:ea typeface="DM Sans"/>
              <a:cs typeface="DM Sans"/>
              <a:sym typeface="DM Sans"/>
            </a:endParaRPr>
          </a:p>
        </p:txBody>
      </p:sp>
      <p:sp>
        <p:nvSpPr>
          <p:cNvPr id="3338" name="Google Shape;3338;p420"/>
          <p:cNvSpPr txBox="1"/>
          <p:nvPr/>
        </p:nvSpPr>
        <p:spPr>
          <a:xfrm>
            <a:off x="6543534" y="1979971"/>
            <a:ext cx="4354800" cy="4149900"/>
          </a:xfrm>
          <a:prstGeom prst="rect">
            <a:avLst/>
          </a:prstGeom>
          <a:noFill/>
          <a:ln>
            <a:noFill/>
          </a:ln>
        </p:spPr>
        <p:txBody>
          <a:bodyPr anchorCtr="0" anchor="ctr" bIns="0" lIns="0" spcFirstLastPara="1" rIns="0" wrap="square" tIns="0">
            <a:noAutofit/>
          </a:bodyPr>
          <a:lstStyle/>
          <a:p>
            <a:pPr indent="0" lvl="0" marL="139700" marR="139700" rtl="0" algn="l">
              <a:spcBef>
                <a:spcPts val="600"/>
              </a:spcBef>
              <a:spcAft>
                <a:spcPts val="0"/>
              </a:spcAft>
              <a:buNone/>
            </a:pPr>
            <a:r>
              <a:rPr lang="en-US" sz="1300">
                <a:solidFill>
                  <a:srgbClr val="1F2124"/>
                </a:solidFill>
                <a:latin typeface="Consolas"/>
                <a:ea typeface="Consolas"/>
                <a:cs typeface="Consolas"/>
                <a:sym typeface="Consolas"/>
              </a:rPr>
              <a:t>resource </a:t>
            </a:r>
            <a:r>
              <a:rPr lang="en-US" sz="1300">
                <a:solidFill>
                  <a:srgbClr val="5C4EE5"/>
                </a:solidFill>
                <a:latin typeface="Consolas"/>
                <a:ea typeface="Consolas"/>
                <a:cs typeface="Consolas"/>
                <a:sym typeface="Consolas"/>
              </a:rPr>
              <a:t>"databricks_grants"</a:t>
            </a:r>
            <a:r>
              <a:rPr lang="en-US" sz="1300">
                <a:latin typeface="Consolas"/>
                <a:ea typeface="Consolas"/>
                <a:cs typeface="Consolas"/>
                <a:sym typeface="Consolas"/>
              </a:rPr>
              <a:t> </a:t>
            </a:r>
            <a:r>
              <a:rPr lang="en-US" sz="1300">
                <a:solidFill>
                  <a:srgbClr val="5C4EE5"/>
                </a:solidFill>
                <a:latin typeface="Consolas"/>
                <a:ea typeface="Consolas"/>
                <a:cs typeface="Consolas"/>
                <a:sym typeface="Consolas"/>
              </a:rPr>
              <a:t>"sandbox"</a:t>
            </a:r>
            <a:r>
              <a:rPr lang="en-US" sz="1300">
                <a:latin typeface="Consolas"/>
                <a:ea typeface="Consolas"/>
                <a:cs typeface="Consolas"/>
                <a:sym typeface="Consolas"/>
              </a:rPr>
              <a:t> </a:t>
            </a:r>
            <a:r>
              <a:rPr lang="en-US" sz="1300">
                <a:solidFill>
                  <a:srgbClr val="1F2124"/>
                </a:solidFill>
                <a:latin typeface="Consolas"/>
                <a:ea typeface="Consolas"/>
                <a:cs typeface="Consolas"/>
                <a:sym typeface="Consolas"/>
              </a:rPr>
              <a:t>{</a:t>
            </a:r>
            <a:r>
              <a:rPr lang="en-US" sz="1300">
                <a:latin typeface="Consolas"/>
                <a:ea typeface="Consolas"/>
                <a:cs typeface="Consolas"/>
                <a:sym typeface="Consolas"/>
              </a:rPr>
              <a:t> </a:t>
            </a:r>
            <a:endParaRPr sz="1300">
              <a:latin typeface="Consolas"/>
              <a:ea typeface="Consolas"/>
              <a:cs typeface="Consolas"/>
              <a:sym typeface="Consolas"/>
            </a:endParaRPr>
          </a:p>
          <a:p>
            <a:pPr indent="0" lvl="0" marL="139700" marR="139700" rtl="0" algn="l">
              <a:spcBef>
                <a:spcPts val="600"/>
              </a:spcBef>
              <a:spcAft>
                <a:spcPts val="0"/>
              </a:spcAft>
              <a:buNone/>
            </a:pPr>
            <a:r>
              <a:rPr lang="en-US" sz="1300">
                <a:solidFill>
                  <a:srgbClr val="525761"/>
                </a:solidFill>
                <a:latin typeface="Consolas"/>
                <a:ea typeface="Consolas"/>
                <a:cs typeface="Consolas"/>
                <a:sym typeface="Consolas"/>
              </a:rPr>
              <a:t>  provider</a:t>
            </a:r>
            <a:r>
              <a:rPr lang="en-US" sz="1300">
                <a:latin typeface="Consolas"/>
                <a:ea typeface="Consolas"/>
                <a:cs typeface="Consolas"/>
                <a:sym typeface="Consolas"/>
              </a:rPr>
              <a:t> </a:t>
            </a:r>
            <a:r>
              <a:rPr lang="en-US" sz="1300">
                <a:solidFill>
                  <a:srgbClr val="1F2124"/>
                </a:solidFill>
                <a:latin typeface="Consolas"/>
                <a:ea typeface="Consolas"/>
                <a:cs typeface="Consolas"/>
                <a:sym typeface="Consolas"/>
              </a:rPr>
              <a:t>=</a:t>
            </a:r>
            <a:r>
              <a:rPr lang="en-US" sz="1300">
                <a:latin typeface="Consolas"/>
                <a:ea typeface="Consolas"/>
                <a:cs typeface="Consolas"/>
                <a:sym typeface="Consolas"/>
              </a:rPr>
              <a:t> databricks.workspace </a:t>
            </a:r>
            <a:endParaRPr sz="1300">
              <a:latin typeface="Consolas"/>
              <a:ea typeface="Consolas"/>
              <a:cs typeface="Consolas"/>
              <a:sym typeface="Consolas"/>
            </a:endParaRPr>
          </a:p>
          <a:p>
            <a:pPr indent="0" lvl="0" marL="139700" marR="139700" rtl="0" algn="l">
              <a:spcBef>
                <a:spcPts val="600"/>
              </a:spcBef>
              <a:spcAft>
                <a:spcPts val="0"/>
              </a:spcAft>
              <a:buNone/>
            </a:pPr>
            <a:r>
              <a:rPr lang="en-US" sz="1300">
                <a:solidFill>
                  <a:srgbClr val="525761"/>
                </a:solidFill>
                <a:latin typeface="Consolas"/>
                <a:ea typeface="Consolas"/>
                <a:cs typeface="Consolas"/>
                <a:sym typeface="Consolas"/>
              </a:rPr>
              <a:t>  catalog</a:t>
            </a:r>
            <a:r>
              <a:rPr lang="en-US" sz="1300">
                <a:latin typeface="Consolas"/>
                <a:ea typeface="Consolas"/>
                <a:cs typeface="Consolas"/>
                <a:sym typeface="Consolas"/>
              </a:rPr>
              <a:t> </a:t>
            </a:r>
            <a:r>
              <a:rPr lang="en-US" sz="1300">
                <a:solidFill>
                  <a:srgbClr val="1F2124"/>
                </a:solidFill>
                <a:latin typeface="Consolas"/>
                <a:ea typeface="Consolas"/>
                <a:cs typeface="Consolas"/>
                <a:sym typeface="Consolas"/>
              </a:rPr>
              <a:t>=</a:t>
            </a:r>
            <a:r>
              <a:rPr lang="en-US" sz="1300">
                <a:latin typeface="Consolas"/>
                <a:ea typeface="Consolas"/>
                <a:cs typeface="Consolas"/>
                <a:sym typeface="Consolas"/>
              </a:rPr>
              <a:t> databricks_catalog.sandbox.name </a:t>
            </a:r>
            <a:endParaRPr sz="1300">
              <a:latin typeface="Consolas"/>
              <a:ea typeface="Consolas"/>
              <a:cs typeface="Consolas"/>
              <a:sym typeface="Consolas"/>
            </a:endParaRPr>
          </a:p>
          <a:p>
            <a:pPr indent="0" lvl="0" marL="139700" marR="139700" rtl="0" algn="l">
              <a:spcBef>
                <a:spcPts val="600"/>
              </a:spcBef>
              <a:spcAft>
                <a:spcPts val="0"/>
              </a:spcAft>
              <a:buNone/>
            </a:pPr>
            <a:r>
              <a:rPr lang="en-US" sz="1300">
                <a:solidFill>
                  <a:srgbClr val="1F2124"/>
                </a:solidFill>
                <a:latin typeface="Consolas"/>
                <a:ea typeface="Consolas"/>
                <a:cs typeface="Consolas"/>
                <a:sym typeface="Consolas"/>
              </a:rPr>
              <a:t>  grant</a:t>
            </a:r>
            <a:r>
              <a:rPr lang="en-US" sz="1300">
                <a:latin typeface="Consolas"/>
                <a:ea typeface="Consolas"/>
                <a:cs typeface="Consolas"/>
                <a:sym typeface="Consolas"/>
              </a:rPr>
              <a:t> </a:t>
            </a:r>
            <a:r>
              <a:rPr lang="en-US" sz="1300">
                <a:solidFill>
                  <a:srgbClr val="1F2124"/>
                </a:solidFill>
                <a:latin typeface="Consolas"/>
                <a:ea typeface="Consolas"/>
                <a:cs typeface="Consolas"/>
                <a:sym typeface="Consolas"/>
              </a:rPr>
              <a:t>{</a:t>
            </a:r>
            <a:r>
              <a:rPr lang="en-US" sz="1300">
                <a:latin typeface="Consolas"/>
                <a:ea typeface="Consolas"/>
                <a:cs typeface="Consolas"/>
                <a:sym typeface="Consolas"/>
              </a:rPr>
              <a:t> </a:t>
            </a:r>
            <a:endParaRPr sz="1300">
              <a:latin typeface="Consolas"/>
              <a:ea typeface="Consolas"/>
              <a:cs typeface="Consolas"/>
              <a:sym typeface="Consolas"/>
            </a:endParaRPr>
          </a:p>
          <a:p>
            <a:pPr indent="0" lvl="0" marL="139700" marR="139700" rtl="0" algn="l">
              <a:spcBef>
                <a:spcPts val="600"/>
              </a:spcBef>
              <a:spcAft>
                <a:spcPts val="0"/>
              </a:spcAft>
              <a:buNone/>
            </a:pPr>
            <a:r>
              <a:rPr lang="en-US" sz="1300">
                <a:solidFill>
                  <a:srgbClr val="525761"/>
                </a:solidFill>
                <a:latin typeface="Consolas"/>
                <a:ea typeface="Consolas"/>
                <a:cs typeface="Consolas"/>
                <a:sym typeface="Consolas"/>
              </a:rPr>
              <a:t>    principal</a:t>
            </a:r>
            <a:r>
              <a:rPr lang="en-US" sz="1300">
                <a:latin typeface="Consolas"/>
                <a:ea typeface="Consolas"/>
                <a:cs typeface="Consolas"/>
                <a:sym typeface="Consolas"/>
              </a:rPr>
              <a:t> </a:t>
            </a:r>
            <a:r>
              <a:rPr lang="en-US" sz="1300">
                <a:solidFill>
                  <a:srgbClr val="1F2124"/>
                </a:solidFill>
                <a:latin typeface="Consolas"/>
                <a:ea typeface="Consolas"/>
                <a:cs typeface="Consolas"/>
                <a:sym typeface="Consolas"/>
              </a:rPr>
              <a:t>=</a:t>
            </a:r>
            <a:r>
              <a:rPr lang="en-US" sz="1300">
                <a:latin typeface="Consolas"/>
                <a:ea typeface="Consolas"/>
                <a:cs typeface="Consolas"/>
                <a:sym typeface="Consolas"/>
              </a:rPr>
              <a:t> </a:t>
            </a:r>
            <a:r>
              <a:rPr lang="en-US" sz="1300">
                <a:solidFill>
                  <a:srgbClr val="5C4EE5"/>
                </a:solidFill>
                <a:latin typeface="Consolas"/>
                <a:ea typeface="Consolas"/>
                <a:cs typeface="Consolas"/>
                <a:sym typeface="Consolas"/>
              </a:rPr>
              <a:t>"Data Scientists"</a:t>
            </a:r>
            <a:r>
              <a:rPr lang="en-US" sz="1300">
                <a:latin typeface="Consolas"/>
                <a:ea typeface="Consolas"/>
                <a:cs typeface="Consolas"/>
                <a:sym typeface="Consolas"/>
              </a:rPr>
              <a:t> </a:t>
            </a:r>
            <a:endParaRPr sz="1300">
              <a:latin typeface="Consolas"/>
              <a:ea typeface="Consolas"/>
              <a:cs typeface="Consolas"/>
              <a:sym typeface="Consolas"/>
            </a:endParaRPr>
          </a:p>
          <a:p>
            <a:pPr indent="0" lvl="0" marL="139700" marR="139700" rtl="0" algn="l">
              <a:spcBef>
                <a:spcPts val="600"/>
              </a:spcBef>
              <a:spcAft>
                <a:spcPts val="0"/>
              </a:spcAft>
              <a:buNone/>
            </a:pPr>
            <a:r>
              <a:rPr lang="en-US" sz="1300">
                <a:solidFill>
                  <a:srgbClr val="525761"/>
                </a:solidFill>
                <a:latin typeface="Consolas"/>
                <a:ea typeface="Consolas"/>
                <a:cs typeface="Consolas"/>
                <a:sym typeface="Consolas"/>
              </a:rPr>
              <a:t>    privileges</a:t>
            </a:r>
            <a:r>
              <a:rPr lang="en-US" sz="1300">
                <a:latin typeface="Consolas"/>
                <a:ea typeface="Consolas"/>
                <a:cs typeface="Consolas"/>
                <a:sym typeface="Consolas"/>
              </a:rPr>
              <a:t> </a:t>
            </a:r>
            <a:r>
              <a:rPr lang="en-US" sz="1300">
                <a:solidFill>
                  <a:srgbClr val="1F2124"/>
                </a:solidFill>
                <a:latin typeface="Consolas"/>
                <a:ea typeface="Consolas"/>
                <a:cs typeface="Consolas"/>
                <a:sym typeface="Consolas"/>
              </a:rPr>
              <a:t>=</a:t>
            </a:r>
            <a:r>
              <a:rPr lang="en-US" sz="1300">
                <a:latin typeface="Consolas"/>
                <a:ea typeface="Consolas"/>
                <a:cs typeface="Consolas"/>
                <a:sym typeface="Consolas"/>
              </a:rPr>
              <a:t> </a:t>
            </a:r>
            <a:r>
              <a:rPr lang="en-US" sz="1300">
                <a:solidFill>
                  <a:srgbClr val="1F2124"/>
                </a:solidFill>
                <a:latin typeface="Consolas"/>
                <a:ea typeface="Consolas"/>
                <a:cs typeface="Consolas"/>
                <a:sym typeface="Consolas"/>
              </a:rPr>
              <a:t>[</a:t>
            </a:r>
            <a:r>
              <a:rPr lang="en-US" sz="1300">
                <a:solidFill>
                  <a:srgbClr val="5C4EE5"/>
                </a:solidFill>
                <a:latin typeface="Consolas"/>
                <a:ea typeface="Consolas"/>
                <a:cs typeface="Consolas"/>
                <a:sym typeface="Consolas"/>
              </a:rPr>
              <a:t>"USAGE"</a:t>
            </a:r>
            <a:r>
              <a:rPr lang="en-US" sz="1300">
                <a:latin typeface="Consolas"/>
                <a:ea typeface="Consolas"/>
                <a:cs typeface="Consolas"/>
                <a:sym typeface="Consolas"/>
              </a:rPr>
              <a:t>, </a:t>
            </a:r>
            <a:r>
              <a:rPr lang="en-US" sz="1300">
                <a:solidFill>
                  <a:srgbClr val="5C4EE5"/>
                </a:solidFill>
                <a:latin typeface="Consolas"/>
                <a:ea typeface="Consolas"/>
                <a:cs typeface="Consolas"/>
                <a:sym typeface="Consolas"/>
              </a:rPr>
              <a:t>"CREATE"</a:t>
            </a:r>
            <a:r>
              <a:rPr lang="en-US" sz="1300">
                <a:solidFill>
                  <a:srgbClr val="1F2124"/>
                </a:solidFill>
                <a:latin typeface="Consolas"/>
                <a:ea typeface="Consolas"/>
                <a:cs typeface="Consolas"/>
                <a:sym typeface="Consolas"/>
              </a:rPr>
              <a:t>]</a:t>
            </a:r>
            <a:r>
              <a:rPr lang="en-US" sz="1300">
                <a:latin typeface="Consolas"/>
                <a:ea typeface="Consolas"/>
                <a:cs typeface="Consolas"/>
                <a:sym typeface="Consolas"/>
              </a:rPr>
              <a:t> </a:t>
            </a:r>
            <a:endParaRPr sz="1300">
              <a:latin typeface="Consolas"/>
              <a:ea typeface="Consolas"/>
              <a:cs typeface="Consolas"/>
              <a:sym typeface="Consolas"/>
            </a:endParaRPr>
          </a:p>
          <a:p>
            <a:pPr indent="0" lvl="0" marL="139700" marR="139700" rtl="0" algn="l">
              <a:spcBef>
                <a:spcPts val="600"/>
              </a:spcBef>
              <a:spcAft>
                <a:spcPts val="0"/>
              </a:spcAft>
              <a:buNone/>
            </a:pPr>
            <a:r>
              <a:rPr lang="en-US" sz="1300">
                <a:solidFill>
                  <a:srgbClr val="1F2124"/>
                </a:solidFill>
                <a:latin typeface="Consolas"/>
                <a:ea typeface="Consolas"/>
                <a:cs typeface="Consolas"/>
                <a:sym typeface="Consolas"/>
              </a:rPr>
              <a:t>  }</a:t>
            </a:r>
            <a:r>
              <a:rPr lang="en-US" sz="1300">
                <a:latin typeface="Consolas"/>
                <a:ea typeface="Consolas"/>
                <a:cs typeface="Consolas"/>
                <a:sym typeface="Consolas"/>
              </a:rPr>
              <a:t> </a:t>
            </a:r>
            <a:endParaRPr sz="1300">
              <a:latin typeface="Consolas"/>
              <a:ea typeface="Consolas"/>
              <a:cs typeface="Consolas"/>
              <a:sym typeface="Consolas"/>
            </a:endParaRPr>
          </a:p>
          <a:p>
            <a:pPr indent="0" lvl="0" marL="139700" marR="139700" rtl="0" algn="l">
              <a:spcBef>
                <a:spcPts val="600"/>
              </a:spcBef>
              <a:spcAft>
                <a:spcPts val="0"/>
              </a:spcAft>
              <a:buNone/>
            </a:pPr>
            <a:r>
              <a:rPr lang="en-US" sz="1300">
                <a:solidFill>
                  <a:srgbClr val="1F2124"/>
                </a:solidFill>
                <a:latin typeface="Consolas"/>
                <a:ea typeface="Consolas"/>
                <a:cs typeface="Consolas"/>
                <a:sym typeface="Consolas"/>
              </a:rPr>
              <a:t>  grant</a:t>
            </a:r>
            <a:r>
              <a:rPr lang="en-US" sz="1300">
                <a:latin typeface="Consolas"/>
                <a:ea typeface="Consolas"/>
                <a:cs typeface="Consolas"/>
                <a:sym typeface="Consolas"/>
              </a:rPr>
              <a:t> </a:t>
            </a:r>
            <a:r>
              <a:rPr lang="en-US" sz="1300">
                <a:solidFill>
                  <a:srgbClr val="1F2124"/>
                </a:solidFill>
                <a:latin typeface="Consolas"/>
                <a:ea typeface="Consolas"/>
                <a:cs typeface="Consolas"/>
                <a:sym typeface="Consolas"/>
              </a:rPr>
              <a:t>{</a:t>
            </a:r>
            <a:r>
              <a:rPr lang="en-US" sz="1300">
                <a:latin typeface="Consolas"/>
                <a:ea typeface="Consolas"/>
                <a:cs typeface="Consolas"/>
                <a:sym typeface="Consolas"/>
              </a:rPr>
              <a:t> </a:t>
            </a:r>
            <a:endParaRPr sz="1300">
              <a:latin typeface="Consolas"/>
              <a:ea typeface="Consolas"/>
              <a:cs typeface="Consolas"/>
              <a:sym typeface="Consolas"/>
            </a:endParaRPr>
          </a:p>
          <a:p>
            <a:pPr indent="0" lvl="0" marL="139700" marR="139700" rtl="0" algn="l">
              <a:spcBef>
                <a:spcPts val="600"/>
              </a:spcBef>
              <a:spcAft>
                <a:spcPts val="0"/>
              </a:spcAft>
              <a:buNone/>
            </a:pPr>
            <a:r>
              <a:rPr lang="en-US" sz="1300">
                <a:solidFill>
                  <a:srgbClr val="525761"/>
                </a:solidFill>
                <a:latin typeface="Consolas"/>
                <a:ea typeface="Consolas"/>
                <a:cs typeface="Consolas"/>
                <a:sym typeface="Consolas"/>
              </a:rPr>
              <a:t>    principal</a:t>
            </a:r>
            <a:r>
              <a:rPr lang="en-US" sz="1300">
                <a:latin typeface="Consolas"/>
                <a:ea typeface="Consolas"/>
                <a:cs typeface="Consolas"/>
                <a:sym typeface="Consolas"/>
              </a:rPr>
              <a:t> </a:t>
            </a:r>
            <a:r>
              <a:rPr lang="en-US" sz="1300">
                <a:solidFill>
                  <a:srgbClr val="1F2124"/>
                </a:solidFill>
                <a:latin typeface="Consolas"/>
                <a:ea typeface="Consolas"/>
                <a:cs typeface="Consolas"/>
                <a:sym typeface="Consolas"/>
              </a:rPr>
              <a:t>=</a:t>
            </a:r>
            <a:r>
              <a:rPr lang="en-US" sz="1300">
                <a:latin typeface="Consolas"/>
                <a:ea typeface="Consolas"/>
                <a:cs typeface="Consolas"/>
                <a:sym typeface="Consolas"/>
              </a:rPr>
              <a:t> </a:t>
            </a:r>
            <a:r>
              <a:rPr lang="en-US" sz="1300">
                <a:solidFill>
                  <a:srgbClr val="5C4EE5"/>
                </a:solidFill>
                <a:latin typeface="Consolas"/>
                <a:ea typeface="Consolas"/>
                <a:cs typeface="Consolas"/>
                <a:sym typeface="Consolas"/>
              </a:rPr>
              <a:t>"Data Engineers"</a:t>
            </a:r>
            <a:r>
              <a:rPr lang="en-US" sz="1300">
                <a:latin typeface="Consolas"/>
                <a:ea typeface="Consolas"/>
                <a:cs typeface="Consolas"/>
                <a:sym typeface="Consolas"/>
              </a:rPr>
              <a:t> </a:t>
            </a:r>
            <a:endParaRPr sz="1300">
              <a:latin typeface="Consolas"/>
              <a:ea typeface="Consolas"/>
              <a:cs typeface="Consolas"/>
              <a:sym typeface="Consolas"/>
            </a:endParaRPr>
          </a:p>
          <a:p>
            <a:pPr indent="0" lvl="0" marL="139700" marR="139700" rtl="0" algn="l">
              <a:spcBef>
                <a:spcPts val="600"/>
              </a:spcBef>
              <a:spcAft>
                <a:spcPts val="0"/>
              </a:spcAft>
              <a:buNone/>
            </a:pPr>
            <a:r>
              <a:rPr lang="en-US" sz="1300">
                <a:solidFill>
                  <a:srgbClr val="525761"/>
                </a:solidFill>
                <a:latin typeface="Consolas"/>
                <a:ea typeface="Consolas"/>
                <a:cs typeface="Consolas"/>
                <a:sym typeface="Consolas"/>
              </a:rPr>
              <a:t>    privileges</a:t>
            </a:r>
            <a:r>
              <a:rPr lang="en-US" sz="1300">
                <a:latin typeface="Consolas"/>
                <a:ea typeface="Consolas"/>
                <a:cs typeface="Consolas"/>
                <a:sym typeface="Consolas"/>
              </a:rPr>
              <a:t> </a:t>
            </a:r>
            <a:r>
              <a:rPr lang="en-US" sz="1300">
                <a:solidFill>
                  <a:srgbClr val="1F2124"/>
                </a:solidFill>
                <a:latin typeface="Consolas"/>
                <a:ea typeface="Consolas"/>
                <a:cs typeface="Consolas"/>
                <a:sym typeface="Consolas"/>
              </a:rPr>
              <a:t>=</a:t>
            </a:r>
            <a:r>
              <a:rPr lang="en-US" sz="1300">
                <a:latin typeface="Consolas"/>
                <a:ea typeface="Consolas"/>
                <a:cs typeface="Consolas"/>
                <a:sym typeface="Consolas"/>
              </a:rPr>
              <a:t> </a:t>
            </a:r>
            <a:r>
              <a:rPr lang="en-US" sz="1300">
                <a:solidFill>
                  <a:srgbClr val="1F2124"/>
                </a:solidFill>
                <a:latin typeface="Consolas"/>
                <a:ea typeface="Consolas"/>
                <a:cs typeface="Consolas"/>
                <a:sym typeface="Consolas"/>
              </a:rPr>
              <a:t>[</a:t>
            </a:r>
            <a:r>
              <a:rPr lang="en-US" sz="1300">
                <a:solidFill>
                  <a:srgbClr val="5C4EE5"/>
                </a:solidFill>
                <a:latin typeface="Consolas"/>
                <a:ea typeface="Consolas"/>
                <a:cs typeface="Consolas"/>
                <a:sym typeface="Consolas"/>
              </a:rPr>
              <a:t>"USAGE"</a:t>
            </a:r>
            <a:r>
              <a:rPr lang="en-US" sz="1300">
                <a:solidFill>
                  <a:srgbClr val="1F2124"/>
                </a:solidFill>
                <a:latin typeface="Consolas"/>
                <a:ea typeface="Consolas"/>
                <a:cs typeface="Consolas"/>
                <a:sym typeface="Consolas"/>
              </a:rPr>
              <a:t>]</a:t>
            </a:r>
            <a:r>
              <a:rPr lang="en-US" sz="1300">
                <a:latin typeface="Consolas"/>
                <a:ea typeface="Consolas"/>
                <a:cs typeface="Consolas"/>
                <a:sym typeface="Consolas"/>
              </a:rPr>
              <a:t> </a:t>
            </a:r>
            <a:endParaRPr sz="1300">
              <a:latin typeface="Consolas"/>
              <a:ea typeface="Consolas"/>
              <a:cs typeface="Consolas"/>
              <a:sym typeface="Consolas"/>
            </a:endParaRPr>
          </a:p>
          <a:p>
            <a:pPr indent="0" lvl="0" marL="139700" marR="139700" rtl="0" algn="l">
              <a:spcBef>
                <a:spcPts val="600"/>
              </a:spcBef>
              <a:spcAft>
                <a:spcPts val="0"/>
              </a:spcAft>
              <a:buNone/>
            </a:pPr>
            <a:r>
              <a:rPr lang="en-US" sz="1300">
                <a:solidFill>
                  <a:srgbClr val="1F2124"/>
                </a:solidFill>
                <a:latin typeface="Consolas"/>
                <a:ea typeface="Consolas"/>
                <a:cs typeface="Consolas"/>
                <a:sym typeface="Consolas"/>
              </a:rPr>
              <a:t>  }</a:t>
            </a:r>
            <a:r>
              <a:rPr lang="en-US" sz="1300">
                <a:latin typeface="Consolas"/>
                <a:ea typeface="Consolas"/>
                <a:cs typeface="Consolas"/>
                <a:sym typeface="Consolas"/>
              </a:rPr>
              <a:t> </a:t>
            </a:r>
            <a:endParaRPr sz="1300">
              <a:latin typeface="Consolas"/>
              <a:ea typeface="Consolas"/>
              <a:cs typeface="Consolas"/>
              <a:sym typeface="Consolas"/>
            </a:endParaRPr>
          </a:p>
          <a:p>
            <a:pPr indent="0" lvl="0" marL="139700" marR="139700" rtl="0" algn="l">
              <a:spcBef>
                <a:spcPts val="600"/>
              </a:spcBef>
              <a:spcAft>
                <a:spcPts val="600"/>
              </a:spcAft>
              <a:buNone/>
            </a:pPr>
            <a:r>
              <a:rPr lang="en-US" sz="1300">
                <a:solidFill>
                  <a:srgbClr val="1F2124"/>
                </a:solidFill>
                <a:latin typeface="Consolas"/>
                <a:ea typeface="Consolas"/>
                <a:cs typeface="Consolas"/>
                <a:sym typeface="Consolas"/>
              </a:rPr>
              <a:t>}</a:t>
            </a:r>
            <a:endParaRPr b="1" sz="1750">
              <a:solidFill>
                <a:srgbClr val="7F0055"/>
              </a:solidFill>
              <a:latin typeface="Courier New"/>
              <a:ea typeface="Courier New"/>
              <a:cs typeface="Courier New"/>
              <a:sym typeface="Courier New"/>
            </a:endParaRPr>
          </a:p>
        </p:txBody>
      </p:sp>
      <p:pic>
        <p:nvPicPr>
          <p:cNvPr id="3339" name="Google Shape;3339;p420"/>
          <p:cNvPicPr preferRelativeResize="0"/>
          <p:nvPr/>
        </p:nvPicPr>
        <p:blipFill>
          <a:blip r:embed="rId3">
            <a:alphaModFix/>
          </a:blip>
          <a:stretch>
            <a:fillRect/>
          </a:stretch>
        </p:blipFill>
        <p:spPr>
          <a:xfrm>
            <a:off x="675275" y="4712225"/>
            <a:ext cx="3468901" cy="17240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4" name="Shape 3344"/>
        <p:cNvGrpSpPr/>
        <p:nvPr/>
      </p:nvGrpSpPr>
      <p:grpSpPr>
        <a:xfrm>
          <a:off x="0" y="0"/>
          <a:ext cx="0" cy="0"/>
          <a:chOff x="0" y="0"/>
          <a:chExt cx="0" cy="0"/>
        </a:xfrm>
      </p:grpSpPr>
      <p:cxnSp>
        <p:nvCxnSpPr>
          <p:cNvPr id="3345" name="Google Shape;3345;p421"/>
          <p:cNvCxnSpPr>
            <a:stCxn id="3346" idx="2"/>
            <a:endCxn id="3347" idx="0"/>
          </p:cNvCxnSpPr>
          <p:nvPr/>
        </p:nvCxnSpPr>
        <p:spPr>
          <a:xfrm>
            <a:off x="7177550" y="2624113"/>
            <a:ext cx="0" cy="3204600"/>
          </a:xfrm>
          <a:prstGeom prst="straightConnector1">
            <a:avLst/>
          </a:prstGeom>
          <a:noFill/>
          <a:ln cap="flat" cmpd="sng" w="19050">
            <a:solidFill>
              <a:schemeClr val="accent4"/>
            </a:solidFill>
            <a:prstDash val="dash"/>
            <a:round/>
            <a:headEnd len="med" w="med" type="none"/>
            <a:tailEnd len="med" w="med" type="none"/>
          </a:ln>
        </p:spPr>
      </p:cxnSp>
      <p:sp>
        <p:nvSpPr>
          <p:cNvPr id="3348" name="Google Shape;3348;p421"/>
          <p:cNvSpPr txBox="1"/>
          <p:nvPr>
            <p:ph type="title"/>
          </p:nvPr>
        </p:nvSpPr>
        <p:spPr>
          <a:xfrm>
            <a:off x="6734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Managed Data Sources &amp; External Locations</a:t>
            </a:r>
            <a:endParaRPr sz="3600"/>
          </a:p>
        </p:txBody>
      </p:sp>
      <p:grpSp>
        <p:nvGrpSpPr>
          <p:cNvPr id="3349" name="Google Shape;3349;p421"/>
          <p:cNvGrpSpPr/>
          <p:nvPr/>
        </p:nvGrpSpPr>
        <p:grpSpPr>
          <a:xfrm>
            <a:off x="244225" y="4462150"/>
            <a:ext cx="959100" cy="895500"/>
            <a:chOff x="244225" y="4462150"/>
            <a:chExt cx="959100" cy="895500"/>
          </a:xfrm>
        </p:grpSpPr>
        <p:sp>
          <p:nvSpPr>
            <p:cNvPr id="3350" name="Google Shape;3350;p421"/>
            <p:cNvSpPr/>
            <p:nvPr/>
          </p:nvSpPr>
          <p:spPr>
            <a:xfrm>
              <a:off x="244225" y="4462150"/>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User</a:t>
              </a:r>
              <a:endParaRPr sz="1200">
                <a:latin typeface="DM Sans Medium"/>
                <a:ea typeface="DM Sans Medium"/>
                <a:cs typeface="DM Sans Medium"/>
                <a:sym typeface="DM Sans Medium"/>
              </a:endParaRPr>
            </a:p>
          </p:txBody>
        </p:sp>
        <p:pic>
          <p:nvPicPr>
            <p:cNvPr id="3351" name="Google Shape;3351;p421"/>
            <p:cNvPicPr preferRelativeResize="0"/>
            <p:nvPr/>
          </p:nvPicPr>
          <p:blipFill rotWithShape="1">
            <a:blip r:embed="rId3">
              <a:alphaModFix/>
            </a:blip>
            <a:srcRect b="0" l="0" r="0" t="0"/>
            <a:stretch/>
          </p:blipFill>
          <p:spPr>
            <a:xfrm>
              <a:off x="415879" y="4514455"/>
              <a:ext cx="583501" cy="583501"/>
            </a:xfrm>
            <a:prstGeom prst="rect">
              <a:avLst/>
            </a:prstGeom>
            <a:noFill/>
            <a:ln>
              <a:noFill/>
            </a:ln>
          </p:spPr>
        </p:pic>
      </p:grpSp>
      <p:grpSp>
        <p:nvGrpSpPr>
          <p:cNvPr id="3352" name="Google Shape;3352;p421"/>
          <p:cNvGrpSpPr/>
          <p:nvPr/>
        </p:nvGrpSpPr>
        <p:grpSpPr>
          <a:xfrm>
            <a:off x="1629300" y="4311400"/>
            <a:ext cx="1308300" cy="1197000"/>
            <a:chOff x="2439125" y="4311400"/>
            <a:chExt cx="1308300" cy="1197000"/>
          </a:xfrm>
        </p:grpSpPr>
        <p:sp>
          <p:nvSpPr>
            <p:cNvPr id="3353" name="Google Shape;3353;p421"/>
            <p:cNvSpPr/>
            <p:nvPr/>
          </p:nvSpPr>
          <p:spPr>
            <a:xfrm>
              <a:off x="2439125" y="4311400"/>
              <a:ext cx="1308300" cy="11970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Cluster or </a:t>
              </a:r>
              <a:br>
                <a:rPr lang="en-US" sz="1200">
                  <a:latin typeface="DM Sans Medium"/>
                  <a:ea typeface="DM Sans Medium"/>
                  <a:cs typeface="DM Sans Medium"/>
                  <a:sym typeface="DM Sans Medium"/>
                </a:rPr>
              </a:br>
              <a:r>
                <a:rPr lang="en-US" sz="1200">
                  <a:latin typeface="DM Sans Medium"/>
                  <a:ea typeface="DM Sans Medium"/>
                  <a:cs typeface="DM Sans Medium"/>
                  <a:sym typeface="DM Sans Medium"/>
                </a:rPr>
                <a:t>SQL warehouse</a:t>
              </a:r>
              <a:endParaRPr sz="1200">
                <a:latin typeface="DM Sans Medium"/>
                <a:ea typeface="DM Sans Medium"/>
                <a:cs typeface="DM Sans Medium"/>
                <a:sym typeface="DM Sans Medium"/>
              </a:endParaRPr>
            </a:p>
          </p:txBody>
        </p:sp>
        <p:pic>
          <p:nvPicPr>
            <p:cNvPr id="3354" name="Google Shape;3354;p421"/>
            <p:cNvPicPr preferRelativeResize="0"/>
            <p:nvPr/>
          </p:nvPicPr>
          <p:blipFill rotWithShape="1">
            <a:blip r:embed="rId4">
              <a:alphaModFix/>
            </a:blip>
            <a:srcRect b="0" l="0" r="0" t="0"/>
            <a:stretch/>
          </p:blipFill>
          <p:spPr>
            <a:xfrm>
              <a:off x="2801526" y="4464801"/>
              <a:ext cx="583354" cy="558287"/>
            </a:xfrm>
            <a:prstGeom prst="rect">
              <a:avLst/>
            </a:prstGeom>
            <a:noFill/>
            <a:ln>
              <a:noFill/>
            </a:ln>
          </p:spPr>
        </p:pic>
      </p:grpSp>
      <p:sp>
        <p:nvSpPr>
          <p:cNvPr id="3355" name="Google Shape;3355;p421"/>
          <p:cNvSpPr/>
          <p:nvPr/>
        </p:nvSpPr>
        <p:spPr>
          <a:xfrm>
            <a:off x="7943000" y="2783925"/>
            <a:ext cx="2375100" cy="3546600"/>
          </a:xfrm>
          <a:prstGeom prst="roundRect">
            <a:avLst>
              <a:gd fmla="val 65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DM Sans Medium"/>
                <a:ea typeface="DM Sans Medium"/>
                <a:cs typeface="DM Sans Medium"/>
                <a:sym typeface="DM Sans Medium"/>
              </a:rPr>
              <a:t>Cloud Storage</a:t>
            </a:r>
            <a:br>
              <a:rPr lang="en-US" sz="1600">
                <a:solidFill>
                  <a:schemeClr val="dk2"/>
                </a:solidFill>
                <a:latin typeface="DM Sans Medium"/>
                <a:ea typeface="DM Sans Medium"/>
                <a:cs typeface="DM Sans Medium"/>
                <a:sym typeface="DM Sans Medium"/>
              </a:rPr>
            </a:br>
            <a:r>
              <a:rPr lang="en-US">
                <a:solidFill>
                  <a:schemeClr val="dk2"/>
                </a:solidFill>
                <a:latin typeface="DM Sans Medium"/>
                <a:ea typeface="DM Sans Medium"/>
                <a:cs typeface="DM Sans Medium"/>
                <a:sym typeface="DM Sans Medium"/>
              </a:rPr>
              <a:t>(S3, ADLS, GCS) </a:t>
            </a:r>
            <a:endParaRPr baseline="30000">
              <a:solidFill>
                <a:schemeClr val="dk2"/>
              </a:solidFill>
              <a:latin typeface="DM Sans Medium"/>
              <a:ea typeface="DM Sans Medium"/>
              <a:cs typeface="DM Sans Medium"/>
              <a:sym typeface="DM Sans Medium"/>
            </a:endParaRPr>
          </a:p>
        </p:txBody>
      </p:sp>
      <p:sp>
        <p:nvSpPr>
          <p:cNvPr id="3356" name="Google Shape;3356;p421"/>
          <p:cNvSpPr/>
          <p:nvPr/>
        </p:nvSpPr>
        <p:spPr>
          <a:xfrm>
            <a:off x="8182350" y="3686800"/>
            <a:ext cx="1926000" cy="4830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Managed </a:t>
            </a:r>
            <a:br>
              <a:rPr lang="en-US"/>
            </a:br>
            <a:r>
              <a:rPr lang="en-US"/>
              <a:t>container / bucket</a:t>
            </a:r>
            <a:endParaRPr/>
          </a:p>
        </p:txBody>
      </p:sp>
      <p:sp>
        <p:nvSpPr>
          <p:cNvPr id="3357" name="Google Shape;3357;p421"/>
          <p:cNvSpPr/>
          <p:nvPr/>
        </p:nvSpPr>
        <p:spPr>
          <a:xfrm>
            <a:off x="8182350" y="4668426"/>
            <a:ext cx="1926000" cy="4830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External </a:t>
            </a:r>
            <a:br>
              <a:rPr lang="en-US"/>
            </a:br>
            <a:r>
              <a:rPr lang="en-US"/>
              <a:t>container / bucket</a:t>
            </a:r>
            <a:endParaRPr/>
          </a:p>
        </p:txBody>
      </p:sp>
      <p:sp>
        <p:nvSpPr>
          <p:cNvPr id="3358" name="Google Shape;3358;p421"/>
          <p:cNvSpPr/>
          <p:nvPr/>
        </p:nvSpPr>
        <p:spPr>
          <a:xfrm>
            <a:off x="8182350" y="5650050"/>
            <a:ext cx="1926000" cy="4830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External </a:t>
            </a:r>
            <a:br>
              <a:rPr lang="en-US"/>
            </a:br>
            <a:r>
              <a:rPr lang="en-US"/>
              <a:t>container / bucket</a:t>
            </a:r>
            <a:endParaRPr/>
          </a:p>
        </p:txBody>
      </p:sp>
      <p:sp>
        <p:nvSpPr>
          <p:cNvPr id="3359" name="Google Shape;3359;p421"/>
          <p:cNvSpPr txBox="1"/>
          <p:nvPr/>
        </p:nvSpPr>
        <p:spPr>
          <a:xfrm>
            <a:off x="8452228" y="5165190"/>
            <a:ext cx="138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a:t>
            </a:r>
            <a:endParaRPr b="1"/>
          </a:p>
        </p:txBody>
      </p:sp>
      <p:cxnSp>
        <p:nvCxnSpPr>
          <p:cNvPr id="3360" name="Google Shape;3360;p421"/>
          <p:cNvCxnSpPr>
            <a:stCxn id="3361" idx="3"/>
            <a:endCxn id="3347" idx="2"/>
          </p:cNvCxnSpPr>
          <p:nvPr/>
        </p:nvCxnSpPr>
        <p:spPr>
          <a:xfrm flipH="1" rot="10800000">
            <a:off x="6439913" y="5890321"/>
            <a:ext cx="675900" cy="1200"/>
          </a:xfrm>
          <a:prstGeom prst="curvedConnector3">
            <a:avLst>
              <a:gd fmla="val 50006" name="adj1"/>
            </a:avLst>
          </a:prstGeom>
          <a:noFill/>
          <a:ln cap="flat" cmpd="sng" w="19050">
            <a:solidFill>
              <a:schemeClr val="dk2"/>
            </a:solidFill>
            <a:prstDash val="solid"/>
            <a:round/>
            <a:headEnd len="med" w="med" type="none"/>
            <a:tailEnd len="med" w="med" type="triangle"/>
          </a:ln>
        </p:spPr>
      </p:cxnSp>
      <p:cxnSp>
        <p:nvCxnSpPr>
          <p:cNvPr id="3362" name="Google Shape;3362;p421"/>
          <p:cNvCxnSpPr>
            <a:stCxn id="3363" idx="3"/>
            <a:endCxn id="3364" idx="2"/>
          </p:cNvCxnSpPr>
          <p:nvPr/>
        </p:nvCxnSpPr>
        <p:spPr>
          <a:xfrm flipH="1" rot="10800000">
            <a:off x="6439913" y="4907196"/>
            <a:ext cx="675900" cy="2700"/>
          </a:xfrm>
          <a:prstGeom prst="curvedConnector3">
            <a:avLst>
              <a:gd fmla="val 50006" name="adj1"/>
            </a:avLst>
          </a:prstGeom>
          <a:noFill/>
          <a:ln cap="flat" cmpd="sng" w="19050">
            <a:solidFill>
              <a:schemeClr val="dk2"/>
            </a:solidFill>
            <a:prstDash val="solid"/>
            <a:round/>
            <a:headEnd len="med" w="med" type="none"/>
            <a:tailEnd len="med" w="med" type="triangle"/>
          </a:ln>
        </p:spPr>
      </p:cxnSp>
      <p:sp>
        <p:nvSpPr>
          <p:cNvPr id="3365" name="Google Shape;3365;p421"/>
          <p:cNvSpPr/>
          <p:nvPr/>
        </p:nvSpPr>
        <p:spPr>
          <a:xfrm>
            <a:off x="1929126" y="2040913"/>
            <a:ext cx="13083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Audit log</a:t>
            </a:r>
            <a:endParaRPr sz="1200">
              <a:latin typeface="DM Sans Medium"/>
              <a:ea typeface="DM Sans Medium"/>
              <a:cs typeface="DM Sans Medium"/>
              <a:sym typeface="DM Sans Medium"/>
            </a:endParaRPr>
          </a:p>
        </p:txBody>
      </p:sp>
      <p:cxnSp>
        <p:nvCxnSpPr>
          <p:cNvPr id="3366" name="Google Shape;3366;p421"/>
          <p:cNvCxnSpPr>
            <a:stCxn id="3367" idx="1"/>
            <a:endCxn id="3365" idx="3"/>
          </p:cNvCxnSpPr>
          <p:nvPr/>
        </p:nvCxnSpPr>
        <p:spPr>
          <a:xfrm rot="10800000">
            <a:off x="3237450" y="2332513"/>
            <a:ext cx="178800" cy="0"/>
          </a:xfrm>
          <a:prstGeom prst="straightConnector1">
            <a:avLst/>
          </a:prstGeom>
          <a:noFill/>
          <a:ln cap="flat" cmpd="sng" w="9525">
            <a:solidFill>
              <a:schemeClr val="accent4"/>
            </a:solidFill>
            <a:prstDash val="solid"/>
            <a:round/>
            <a:headEnd len="med" w="med" type="none"/>
            <a:tailEnd len="med" w="med" type="none"/>
          </a:ln>
        </p:spPr>
      </p:cxnSp>
      <p:cxnSp>
        <p:nvCxnSpPr>
          <p:cNvPr id="3368" name="Google Shape;3368;p421"/>
          <p:cNvCxnSpPr>
            <a:stCxn id="3369" idx="2"/>
            <a:endCxn id="3370" idx="2"/>
          </p:cNvCxnSpPr>
          <p:nvPr/>
        </p:nvCxnSpPr>
        <p:spPr>
          <a:xfrm>
            <a:off x="4266929" y="3443325"/>
            <a:ext cx="0" cy="1645500"/>
          </a:xfrm>
          <a:prstGeom prst="straightConnector1">
            <a:avLst/>
          </a:prstGeom>
          <a:noFill/>
          <a:ln cap="flat" cmpd="sng" w="19050">
            <a:solidFill>
              <a:schemeClr val="accent4"/>
            </a:solidFill>
            <a:prstDash val="dash"/>
            <a:round/>
            <a:headEnd len="med" w="med" type="none"/>
            <a:tailEnd len="med" w="med" type="none"/>
          </a:ln>
        </p:spPr>
      </p:cxnSp>
      <p:grpSp>
        <p:nvGrpSpPr>
          <p:cNvPr id="3371" name="Google Shape;3371;p421"/>
          <p:cNvGrpSpPr/>
          <p:nvPr/>
        </p:nvGrpSpPr>
        <p:grpSpPr>
          <a:xfrm>
            <a:off x="3975313" y="4618298"/>
            <a:ext cx="583357" cy="583208"/>
            <a:chOff x="5866775" y="4030465"/>
            <a:chExt cx="372300" cy="372300"/>
          </a:xfrm>
        </p:grpSpPr>
        <p:sp>
          <p:nvSpPr>
            <p:cNvPr id="3372" name="Google Shape;3372;p421"/>
            <p:cNvSpPr/>
            <p:nvPr/>
          </p:nvSpPr>
          <p:spPr>
            <a:xfrm>
              <a:off x="5866775" y="4030465"/>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3370" name="Google Shape;3370;p421"/>
            <p:cNvPicPr preferRelativeResize="0"/>
            <p:nvPr/>
          </p:nvPicPr>
          <p:blipFill rotWithShape="1">
            <a:blip r:embed="rId5">
              <a:alphaModFix/>
            </a:blip>
            <a:srcRect b="0" l="0" r="0" t="0"/>
            <a:stretch/>
          </p:blipFill>
          <p:spPr>
            <a:xfrm>
              <a:off x="5922888" y="4070826"/>
              <a:ext cx="260075" cy="260046"/>
            </a:xfrm>
            <a:prstGeom prst="rect">
              <a:avLst/>
            </a:prstGeom>
            <a:noFill/>
            <a:ln>
              <a:noFill/>
            </a:ln>
          </p:spPr>
        </p:pic>
      </p:grpSp>
      <p:cxnSp>
        <p:nvCxnSpPr>
          <p:cNvPr id="3373" name="Google Shape;3373;p421"/>
          <p:cNvCxnSpPr>
            <a:stCxn id="3353" idx="3"/>
            <a:endCxn id="3372" idx="2"/>
          </p:cNvCxnSpPr>
          <p:nvPr/>
        </p:nvCxnSpPr>
        <p:spPr>
          <a:xfrm>
            <a:off x="2937600" y="4909900"/>
            <a:ext cx="1037700" cy="0"/>
          </a:xfrm>
          <a:prstGeom prst="straightConnector1">
            <a:avLst/>
          </a:prstGeom>
          <a:noFill/>
          <a:ln cap="flat" cmpd="sng" w="19050">
            <a:solidFill>
              <a:schemeClr val="dk2"/>
            </a:solidFill>
            <a:prstDash val="solid"/>
            <a:round/>
            <a:headEnd len="med" w="med" type="none"/>
            <a:tailEnd len="med" w="med" type="triangle"/>
          </a:ln>
        </p:spPr>
      </p:cxnSp>
      <p:cxnSp>
        <p:nvCxnSpPr>
          <p:cNvPr id="3374" name="Google Shape;3374;p421"/>
          <p:cNvCxnSpPr>
            <a:stCxn id="3372" idx="6"/>
            <a:endCxn id="3375" idx="1"/>
          </p:cNvCxnSpPr>
          <p:nvPr/>
        </p:nvCxnSpPr>
        <p:spPr>
          <a:xfrm flipH="1" rot="10800000">
            <a:off x="4558669" y="3928302"/>
            <a:ext cx="922200" cy="981600"/>
          </a:xfrm>
          <a:prstGeom prst="curvedConnector3">
            <a:avLst>
              <a:gd fmla="val 50003" name="adj1"/>
            </a:avLst>
          </a:prstGeom>
          <a:noFill/>
          <a:ln cap="flat" cmpd="sng" w="19050">
            <a:solidFill>
              <a:schemeClr val="dk2"/>
            </a:solidFill>
            <a:prstDash val="solid"/>
            <a:round/>
            <a:headEnd len="med" w="med" type="none"/>
            <a:tailEnd len="med" w="med" type="triangle"/>
          </a:ln>
        </p:spPr>
      </p:cxnSp>
      <p:cxnSp>
        <p:nvCxnSpPr>
          <p:cNvPr id="3376" name="Google Shape;3376;p421"/>
          <p:cNvCxnSpPr>
            <a:stCxn id="3372" idx="6"/>
            <a:endCxn id="3361" idx="1"/>
          </p:cNvCxnSpPr>
          <p:nvPr/>
        </p:nvCxnSpPr>
        <p:spPr>
          <a:xfrm>
            <a:off x="4558669" y="4909902"/>
            <a:ext cx="922200" cy="981600"/>
          </a:xfrm>
          <a:prstGeom prst="curvedConnector3">
            <a:avLst>
              <a:gd fmla="val 50003" name="adj1"/>
            </a:avLst>
          </a:prstGeom>
          <a:noFill/>
          <a:ln cap="flat" cmpd="sng" w="19050">
            <a:solidFill>
              <a:schemeClr val="dk2"/>
            </a:solidFill>
            <a:prstDash val="solid"/>
            <a:round/>
            <a:headEnd len="med" w="med" type="none"/>
            <a:tailEnd len="med" w="med" type="triangle"/>
          </a:ln>
        </p:spPr>
      </p:cxnSp>
      <p:cxnSp>
        <p:nvCxnSpPr>
          <p:cNvPr id="3377" name="Google Shape;3377;p421"/>
          <p:cNvCxnSpPr>
            <a:stCxn id="3372" idx="6"/>
            <a:endCxn id="3363" idx="1"/>
          </p:cNvCxnSpPr>
          <p:nvPr/>
        </p:nvCxnSpPr>
        <p:spPr>
          <a:xfrm>
            <a:off x="4558669" y="4909902"/>
            <a:ext cx="922200" cy="0"/>
          </a:xfrm>
          <a:prstGeom prst="straightConnector1">
            <a:avLst/>
          </a:prstGeom>
          <a:noFill/>
          <a:ln cap="flat" cmpd="sng" w="19050">
            <a:solidFill>
              <a:schemeClr val="dk2"/>
            </a:solidFill>
            <a:prstDash val="solid"/>
            <a:round/>
            <a:headEnd len="med" w="med" type="none"/>
            <a:tailEnd len="med" w="med" type="triangle"/>
          </a:ln>
        </p:spPr>
      </p:cxnSp>
      <p:cxnSp>
        <p:nvCxnSpPr>
          <p:cNvPr id="3378" name="Google Shape;3378;p421"/>
          <p:cNvCxnSpPr>
            <a:stCxn id="3350" idx="3"/>
            <a:endCxn id="3353" idx="1"/>
          </p:cNvCxnSpPr>
          <p:nvPr/>
        </p:nvCxnSpPr>
        <p:spPr>
          <a:xfrm>
            <a:off x="1203325" y="4909900"/>
            <a:ext cx="426000" cy="0"/>
          </a:xfrm>
          <a:prstGeom prst="straightConnector1">
            <a:avLst/>
          </a:prstGeom>
          <a:noFill/>
          <a:ln cap="flat" cmpd="sng" w="19050">
            <a:solidFill>
              <a:schemeClr val="dk2"/>
            </a:solidFill>
            <a:prstDash val="solid"/>
            <a:round/>
            <a:headEnd len="med" w="med" type="none"/>
            <a:tailEnd len="med" w="med" type="triangle"/>
          </a:ln>
        </p:spPr>
      </p:cxnSp>
      <p:sp>
        <p:nvSpPr>
          <p:cNvPr id="3346" name="Google Shape;3346;p421"/>
          <p:cNvSpPr/>
          <p:nvPr/>
        </p:nvSpPr>
        <p:spPr>
          <a:xfrm>
            <a:off x="6523400" y="2040913"/>
            <a:ext cx="13083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US" sz="1200">
                <a:latin typeface="DM Sans Medium"/>
                <a:ea typeface="DM Sans Medium"/>
                <a:cs typeface="DM Sans Medium"/>
                <a:sym typeface="DM Sans Medium"/>
              </a:rPr>
              <a:t>External Locations &amp; Credentials</a:t>
            </a:r>
            <a:endParaRPr sz="1200">
              <a:latin typeface="DM Sans Medium"/>
              <a:ea typeface="DM Sans Medium"/>
              <a:cs typeface="DM Sans Medium"/>
              <a:sym typeface="DM Sans Medium"/>
            </a:endParaRPr>
          </a:p>
        </p:txBody>
      </p:sp>
      <p:sp>
        <p:nvSpPr>
          <p:cNvPr id="3364" name="Google Shape;3364;p421"/>
          <p:cNvSpPr/>
          <p:nvPr/>
        </p:nvSpPr>
        <p:spPr>
          <a:xfrm>
            <a:off x="7115900" y="4845425"/>
            <a:ext cx="123300" cy="123300"/>
          </a:xfrm>
          <a:prstGeom prst="ellipse">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21"/>
          <p:cNvSpPr/>
          <p:nvPr/>
        </p:nvSpPr>
        <p:spPr>
          <a:xfrm>
            <a:off x="7115900" y="5828770"/>
            <a:ext cx="123300" cy="123300"/>
          </a:xfrm>
          <a:prstGeom prst="ellipse">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9" name="Google Shape;3379;p421"/>
          <p:cNvCxnSpPr>
            <a:stCxn id="3367" idx="3"/>
            <a:endCxn id="3346" idx="1"/>
          </p:cNvCxnSpPr>
          <p:nvPr/>
        </p:nvCxnSpPr>
        <p:spPr>
          <a:xfrm>
            <a:off x="5118060" y="2332513"/>
            <a:ext cx="1405200" cy="0"/>
          </a:xfrm>
          <a:prstGeom prst="straightConnector1">
            <a:avLst/>
          </a:prstGeom>
          <a:noFill/>
          <a:ln cap="flat" cmpd="sng" w="9525">
            <a:solidFill>
              <a:schemeClr val="accent4"/>
            </a:solidFill>
            <a:prstDash val="solid"/>
            <a:round/>
            <a:headEnd len="med" w="med" type="none"/>
            <a:tailEnd len="med" w="med" type="none"/>
          </a:ln>
        </p:spPr>
      </p:cxnSp>
      <p:sp>
        <p:nvSpPr>
          <p:cNvPr id="3369" name="Google Shape;3369;p421"/>
          <p:cNvSpPr/>
          <p:nvPr/>
        </p:nvSpPr>
        <p:spPr>
          <a:xfrm>
            <a:off x="3612779" y="2860125"/>
            <a:ext cx="13083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Access Control</a:t>
            </a:r>
            <a:endParaRPr sz="1200">
              <a:latin typeface="DM Sans Medium"/>
              <a:ea typeface="DM Sans Medium"/>
              <a:cs typeface="DM Sans Medium"/>
              <a:sym typeface="DM Sans Medium"/>
            </a:endParaRPr>
          </a:p>
        </p:txBody>
      </p:sp>
      <p:cxnSp>
        <p:nvCxnSpPr>
          <p:cNvPr id="3380" name="Google Shape;3380;p421"/>
          <p:cNvCxnSpPr>
            <a:stCxn id="3369" idx="0"/>
            <a:endCxn id="3367" idx="2"/>
          </p:cNvCxnSpPr>
          <p:nvPr/>
        </p:nvCxnSpPr>
        <p:spPr>
          <a:xfrm flipH="1" rot="10800000">
            <a:off x="4266929" y="2685225"/>
            <a:ext cx="300" cy="174900"/>
          </a:xfrm>
          <a:prstGeom prst="straightConnector1">
            <a:avLst/>
          </a:prstGeom>
          <a:noFill/>
          <a:ln cap="flat" cmpd="sng" w="9525">
            <a:solidFill>
              <a:schemeClr val="accent4"/>
            </a:solidFill>
            <a:prstDash val="solid"/>
            <a:round/>
            <a:headEnd len="med" w="med" type="none"/>
            <a:tailEnd len="med" w="med" type="none"/>
          </a:ln>
        </p:spPr>
      </p:cxnSp>
      <p:grpSp>
        <p:nvGrpSpPr>
          <p:cNvPr id="3381" name="Google Shape;3381;p421"/>
          <p:cNvGrpSpPr/>
          <p:nvPr/>
        </p:nvGrpSpPr>
        <p:grpSpPr>
          <a:xfrm>
            <a:off x="5480813" y="5452771"/>
            <a:ext cx="959100" cy="877500"/>
            <a:chOff x="6319013" y="5452771"/>
            <a:chExt cx="959100" cy="877500"/>
          </a:xfrm>
        </p:grpSpPr>
        <p:sp>
          <p:nvSpPr>
            <p:cNvPr id="3361" name="Google Shape;3361;p421"/>
            <p:cNvSpPr/>
            <p:nvPr/>
          </p:nvSpPr>
          <p:spPr>
            <a:xfrm>
              <a:off x="6319013" y="5452771"/>
              <a:ext cx="959100" cy="8775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0">
              <a:noAutofit/>
            </a:bodyPr>
            <a:lstStyle/>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rPr lang="en-US" sz="1200">
                  <a:latin typeface="DM Sans Medium"/>
                  <a:ea typeface="DM Sans Medium"/>
                  <a:cs typeface="DM Sans Medium"/>
                  <a:sym typeface="DM Sans Medium"/>
                </a:rPr>
                <a:t>Files in Cloud Strg</a:t>
              </a:r>
              <a:endParaRPr sz="1200">
                <a:latin typeface="DM Sans Medium"/>
                <a:ea typeface="DM Sans Medium"/>
                <a:cs typeface="DM Sans Medium"/>
                <a:sym typeface="DM Sans Medium"/>
              </a:endParaRPr>
            </a:p>
          </p:txBody>
        </p:sp>
        <p:pic>
          <p:nvPicPr>
            <p:cNvPr id="3382" name="Google Shape;3382;p421"/>
            <p:cNvPicPr preferRelativeResize="0"/>
            <p:nvPr/>
          </p:nvPicPr>
          <p:blipFill rotWithShape="1">
            <a:blip r:embed="rId6">
              <a:alphaModFix/>
            </a:blip>
            <a:srcRect b="-2679" l="0" r="0" t="2679"/>
            <a:stretch/>
          </p:blipFill>
          <p:spPr>
            <a:xfrm>
              <a:off x="6557150" y="5492558"/>
              <a:ext cx="482974" cy="482974"/>
            </a:xfrm>
            <a:prstGeom prst="rect">
              <a:avLst/>
            </a:prstGeom>
            <a:noFill/>
            <a:ln>
              <a:noFill/>
            </a:ln>
          </p:spPr>
        </p:pic>
      </p:grpSp>
      <p:sp>
        <p:nvSpPr>
          <p:cNvPr id="3363" name="Google Shape;3363;p421"/>
          <p:cNvSpPr/>
          <p:nvPr/>
        </p:nvSpPr>
        <p:spPr>
          <a:xfrm>
            <a:off x="5480813" y="4471146"/>
            <a:ext cx="959100" cy="8775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External tables</a:t>
            </a:r>
            <a:endParaRPr sz="1200">
              <a:latin typeface="DM Sans Medium"/>
              <a:ea typeface="DM Sans Medium"/>
              <a:cs typeface="DM Sans Medium"/>
              <a:sym typeface="DM Sans Medium"/>
            </a:endParaRPr>
          </a:p>
        </p:txBody>
      </p:sp>
      <p:pic>
        <p:nvPicPr>
          <p:cNvPr id="3383" name="Google Shape;3383;p421"/>
          <p:cNvPicPr preferRelativeResize="0"/>
          <p:nvPr/>
        </p:nvPicPr>
        <p:blipFill rotWithShape="1">
          <a:blip r:embed="rId7">
            <a:alphaModFix/>
          </a:blip>
          <a:srcRect b="0" l="0" r="0" t="0"/>
          <a:stretch/>
        </p:blipFill>
        <p:spPr>
          <a:xfrm>
            <a:off x="5716169" y="4507582"/>
            <a:ext cx="482852" cy="482852"/>
          </a:xfrm>
          <a:prstGeom prst="rect">
            <a:avLst/>
          </a:prstGeom>
          <a:noFill/>
          <a:ln>
            <a:noFill/>
          </a:ln>
        </p:spPr>
      </p:pic>
      <p:grpSp>
        <p:nvGrpSpPr>
          <p:cNvPr id="3384" name="Google Shape;3384;p421"/>
          <p:cNvGrpSpPr/>
          <p:nvPr/>
        </p:nvGrpSpPr>
        <p:grpSpPr>
          <a:xfrm>
            <a:off x="5480813" y="3489521"/>
            <a:ext cx="959100" cy="877500"/>
            <a:chOff x="6166613" y="3489521"/>
            <a:chExt cx="959100" cy="877500"/>
          </a:xfrm>
        </p:grpSpPr>
        <p:sp>
          <p:nvSpPr>
            <p:cNvPr id="3375" name="Google Shape;3375;p421"/>
            <p:cNvSpPr/>
            <p:nvPr/>
          </p:nvSpPr>
          <p:spPr>
            <a:xfrm>
              <a:off x="6166613" y="3489521"/>
              <a:ext cx="959100" cy="877500"/>
            </a:xfrm>
            <a:prstGeom prst="roundRect">
              <a:avLst>
                <a:gd fmla="val 11052"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Managed tables</a:t>
              </a:r>
              <a:endParaRPr sz="1200">
                <a:latin typeface="DM Sans Medium"/>
                <a:ea typeface="DM Sans Medium"/>
                <a:cs typeface="DM Sans Medium"/>
                <a:sym typeface="DM Sans Medium"/>
              </a:endParaRPr>
            </a:p>
          </p:txBody>
        </p:sp>
        <p:pic>
          <p:nvPicPr>
            <p:cNvPr id="3385" name="Google Shape;3385;p421"/>
            <p:cNvPicPr preferRelativeResize="0"/>
            <p:nvPr/>
          </p:nvPicPr>
          <p:blipFill>
            <a:blip r:embed="rId8">
              <a:alphaModFix/>
            </a:blip>
            <a:stretch>
              <a:fillRect/>
            </a:stretch>
          </p:blipFill>
          <p:spPr>
            <a:xfrm>
              <a:off x="6402973" y="3509595"/>
              <a:ext cx="486375" cy="486375"/>
            </a:xfrm>
            <a:prstGeom prst="rect">
              <a:avLst/>
            </a:prstGeom>
            <a:noFill/>
            <a:ln>
              <a:noFill/>
            </a:ln>
          </p:spPr>
        </p:pic>
      </p:grpSp>
      <p:sp>
        <p:nvSpPr>
          <p:cNvPr id="3386" name="Google Shape;3386;p421"/>
          <p:cNvSpPr txBox="1"/>
          <p:nvPr/>
        </p:nvSpPr>
        <p:spPr>
          <a:xfrm>
            <a:off x="10290425" y="3622125"/>
            <a:ext cx="166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4"/>
                </a:solidFill>
                <a:latin typeface="DM Sans Medium"/>
                <a:ea typeface="DM Sans Medium"/>
                <a:cs typeface="DM Sans Medium"/>
                <a:sym typeface="DM Sans Medium"/>
              </a:rPr>
              <a:t>Managed </a:t>
            </a:r>
            <a:br>
              <a:rPr lang="en-US">
                <a:solidFill>
                  <a:schemeClr val="accent4"/>
                </a:solidFill>
                <a:latin typeface="DM Sans Medium"/>
                <a:ea typeface="DM Sans Medium"/>
                <a:cs typeface="DM Sans Medium"/>
                <a:sym typeface="DM Sans Medium"/>
              </a:rPr>
            </a:br>
            <a:r>
              <a:rPr lang="en-US">
                <a:solidFill>
                  <a:schemeClr val="accent4"/>
                </a:solidFill>
                <a:latin typeface="DM Sans Medium"/>
                <a:ea typeface="DM Sans Medium"/>
                <a:cs typeface="DM Sans Medium"/>
                <a:sym typeface="DM Sans Medium"/>
              </a:rPr>
              <a:t>Data Sources</a:t>
            </a:r>
            <a:endParaRPr>
              <a:solidFill>
                <a:schemeClr val="accent4"/>
              </a:solidFill>
              <a:latin typeface="DM Sans Medium"/>
              <a:ea typeface="DM Sans Medium"/>
              <a:cs typeface="DM Sans Medium"/>
              <a:sym typeface="DM Sans Medium"/>
            </a:endParaRPr>
          </a:p>
        </p:txBody>
      </p:sp>
      <p:sp>
        <p:nvSpPr>
          <p:cNvPr id="3387" name="Google Shape;3387;p421"/>
          <p:cNvSpPr txBox="1"/>
          <p:nvPr/>
        </p:nvSpPr>
        <p:spPr>
          <a:xfrm>
            <a:off x="10290425" y="5151425"/>
            <a:ext cx="166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DM Sans Medium"/>
                <a:ea typeface="DM Sans Medium"/>
                <a:cs typeface="DM Sans Medium"/>
                <a:sym typeface="DM Sans Medium"/>
              </a:rPr>
              <a:t>External Locations</a:t>
            </a:r>
            <a:endParaRPr>
              <a:latin typeface="DM Sans Medium"/>
              <a:ea typeface="DM Sans Medium"/>
              <a:cs typeface="DM Sans Medium"/>
              <a:sym typeface="DM Sans Medium"/>
            </a:endParaRPr>
          </a:p>
        </p:txBody>
      </p:sp>
      <p:sp>
        <p:nvSpPr>
          <p:cNvPr id="3388" name="Google Shape;3388;p421"/>
          <p:cNvSpPr/>
          <p:nvPr/>
        </p:nvSpPr>
        <p:spPr>
          <a:xfrm>
            <a:off x="7103400" y="3855696"/>
            <a:ext cx="135900" cy="18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9" name="Google Shape;3389;p421"/>
          <p:cNvCxnSpPr>
            <a:stCxn id="3375" idx="3"/>
            <a:endCxn id="3356" idx="1"/>
          </p:cNvCxnSpPr>
          <p:nvPr/>
        </p:nvCxnSpPr>
        <p:spPr>
          <a:xfrm>
            <a:off x="6439913" y="3928271"/>
            <a:ext cx="1742400" cy="600"/>
          </a:xfrm>
          <a:prstGeom prst="curvedConnector3">
            <a:avLst>
              <a:gd fmla="val 50001" name="adj1"/>
            </a:avLst>
          </a:prstGeom>
          <a:noFill/>
          <a:ln cap="flat" cmpd="sng" w="19050">
            <a:solidFill>
              <a:schemeClr val="accent4"/>
            </a:solidFill>
            <a:prstDash val="solid"/>
            <a:round/>
            <a:headEnd len="med" w="med" type="none"/>
            <a:tailEnd len="med" w="med" type="triangle"/>
          </a:ln>
        </p:spPr>
      </p:cxnSp>
      <p:cxnSp>
        <p:nvCxnSpPr>
          <p:cNvPr id="3390" name="Google Shape;3390;p421"/>
          <p:cNvCxnSpPr>
            <a:stCxn id="3364" idx="6"/>
            <a:endCxn id="3357" idx="1"/>
          </p:cNvCxnSpPr>
          <p:nvPr/>
        </p:nvCxnSpPr>
        <p:spPr>
          <a:xfrm>
            <a:off x="7239200" y="4907075"/>
            <a:ext cx="943200" cy="3000"/>
          </a:xfrm>
          <a:prstGeom prst="curvedConnector3">
            <a:avLst>
              <a:gd fmla="val 49997" name="adj1"/>
            </a:avLst>
          </a:prstGeom>
          <a:noFill/>
          <a:ln cap="flat" cmpd="sng" w="19050">
            <a:solidFill>
              <a:schemeClr val="dk2"/>
            </a:solidFill>
            <a:prstDash val="solid"/>
            <a:round/>
            <a:headEnd len="med" w="med" type="none"/>
            <a:tailEnd len="med" w="med" type="triangle"/>
          </a:ln>
        </p:spPr>
      </p:cxnSp>
      <p:cxnSp>
        <p:nvCxnSpPr>
          <p:cNvPr id="3391" name="Google Shape;3391;p421"/>
          <p:cNvCxnSpPr>
            <a:stCxn id="3347" idx="6"/>
            <a:endCxn id="3358" idx="1"/>
          </p:cNvCxnSpPr>
          <p:nvPr/>
        </p:nvCxnSpPr>
        <p:spPr>
          <a:xfrm>
            <a:off x="7239200" y="5890420"/>
            <a:ext cx="943200" cy="1200"/>
          </a:xfrm>
          <a:prstGeom prst="curvedConnector3">
            <a:avLst>
              <a:gd fmla="val 49997" name="adj1"/>
            </a:avLst>
          </a:prstGeom>
          <a:noFill/>
          <a:ln cap="flat" cmpd="sng" w="19050">
            <a:solidFill>
              <a:schemeClr val="dk2"/>
            </a:solidFill>
            <a:prstDash val="solid"/>
            <a:round/>
            <a:headEnd len="med" w="med" type="none"/>
            <a:tailEnd len="med" w="med" type="triangle"/>
          </a:ln>
        </p:spPr>
      </p:cxnSp>
      <p:sp>
        <p:nvSpPr>
          <p:cNvPr id="3392" name="Google Shape;3392;p421"/>
          <p:cNvSpPr txBox="1"/>
          <p:nvPr>
            <p:ph idx="12" type="sldNum"/>
          </p:nvPr>
        </p:nvSpPr>
        <p:spPr>
          <a:xfrm>
            <a:off x="10871902" y="6351634"/>
            <a:ext cx="6672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393" name="Google Shape;3393;p421"/>
          <p:cNvSpPr txBox="1"/>
          <p:nvPr>
            <p:ph idx="1" type="subTitle"/>
          </p:nvPr>
        </p:nvSpPr>
        <p:spPr>
          <a:xfrm>
            <a:off x="707635" y="1174700"/>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latin typeface="DM Sans"/>
                <a:ea typeface="DM Sans"/>
                <a:cs typeface="DM Sans"/>
                <a:sym typeface="DM Sans"/>
              </a:rPr>
              <a:t>Simplify data access management across clouds</a:t>
            </a:r>
            <a:endParaRPr/>
          </a:p>
        </p:txBody>
      </p:sp>
      <p:grpSp>
        <p:nvGrpSpPr>
          <p:cNvPr id="3394" name="Google Shape;3394;p421"/>
          <p:cNvGrpSpPr/>
          <p:nvPr/>
        </p:nvGrpSpPr>
        <p:grpSpPr>
          <a:xfrm>
            <a:off x="3416250" y="1979713"/>
            <a:ext cx="1701810" cy="705600"/>
            <a:chOff x="3416250" y="1979713"/>
            <a:chExt cx="1701810" cy="705600"/>
          </a:xfrm>
        </p:grpSpPr>
        <p:sp>
          <p:nvSpPr>
            <p:cNvPr id="3367" name="Google Shape;3367;p421"/>
            <p:cNvSpPr/>
            <p:nvPr/>
          </p:nvSpPr>
          <p:spPr>
            <a:xfrm>
              <a:off x="3416250" y="1979713"/>
              <a:ext cx="1701810" cy="705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1600">
                  <a:solidFill>
                    <a:srgbClr val="1B3139"/>
                  </a:solidFill>
                  <a:latin typeface="DM Sans Medium"/>
                  <a:ea typeface="DM Sans Medium"/>
                  <a:cs typeface="DM Sans Medium"/>
                  <a:sym typeface="DM Sans Medium"/>
                </a:rPr>
                <a:t>    Unity </a:t>
              </a:r>
              <a:br>
                <a:rPr lang="en-US" sz="1600">
                  <a:solidFill>
                    <a:srgbClr val="1B3139"/>
                  </a:solidFill>
                  <a:latin typeface="DM Sans Medium"/>
                  <a:ea typeface="DM Sans Medium"/>
                  <a:cs typeface="DM Sans Medium"/>
                  <a:sym typeface="DM Sans Medium"/>
                </a:rPr>
              </a:br>
              <a:r>
                <a:rPr lang="en-US"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pic>
          <p:nvPicPr>
            <p:cNvPr id="3395" name="Google Shape;3395;p421"/>
            <p:cNvPicPr preferRelativeResize="0"/>
            <p:nvPr/>
          </p:nvPicPr>
          <p:blipFill>
            <a:blip r:embed="rId9">
              <a:alphaModFix/>
            </a:blip>
            <a:stretch>
              <a:fillRect/>
            </a:stretch>
          </p:blipFill>
          <p:spPr>
            <a:xfrm>
              <a:off x="3601957" y="2134446"/>
              <a:ext cx="385200" cy="3852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0" name="Shape 3400"/>
        <p:cNvGrpSpPr/>
        <p:nvPr/>
      </p:nvGrpSpPr>
      <p:grpSpPr>
        <a:xfrm>
          <a:off x="0" y="0"/>
          <a:ext cx="0" cy="0"/>
          <a:chOff x="0" y="0"/>
          <a:chExt cx="0" cy="0"/>
        </a:xfrm>
      </p:grpSpPr>
      <p:sp>
        <p:nvSpPr>
          <p:cNvPr id="3401" name="Google Shape;3401;p422"/>
          <p:cNvSpPr/>
          <p:nvPr/>
        </p:nvSpPr>
        <p:spPr>
          <a:xfrm>
            <a:off x="7451032" y="1692487"/>
            <a:ext cx="2403600" cy="4835100"/>
          </a:xfrm>
          <a:prstGeom prst="roundRect">
            <a:avLst>
              <a:gd fmla="val 65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600">
                <a:solidFill>
                  <a:schemeClr val="dk2"/>
                </a:solidFill>
                <a:latin typeface="DM Sans Medium"/>
                <a:ea typeface="DM Sans Medium"/>
                <a:cs typeface="DM Sans Medium"/>
                <a:sym typeface="DM Sans Medium"/>
              </a:rPr>
              <a:t>Cloud Storage</a:t>
            </a:r>
            <a:br>
              <a:rPr lang="en-US" sz="1600">
                <a:solidFill>
                  <a:schemeClr val="dk2"/>
                </a:solidFill>
                <a:latin typeface="DM Sans Medium"/>
                <a:ea typeface="DM Sans Medium"/>
                <a:cs typeface="DM Sans Medium"/>
                <a:sym typeface="DM Sans Medium"/>
              </a:rPr>
            </a:br>
            <a:r>
              <a:rPr lang="en-US">
                <a:solidFill>
                  <a:schemeClr val="dk2"/>
                </a:solidFill>
                <a:latin typeface="DM Sans Medium"/>
                <a:ea typeface="DM Sans Medium"/>
                <a:cs typeface="DM Sans Medium"/>
                <a:sym typeface="DM Sans Medium"/>
              </a:rPr>
              <a:t>(S3, ADLS, GCS)</a:t>
            </a:r>
            <a:endParaRPr baseline="30000">
              <a:solidFill>
                <a:schemeClr val="dk2"/>
              </a:solidFill>
              <a:latin typeface="DM Sans Medium"/>
              <a:ea typeface="DM Sans Medium"/>
              <a:cs typeface="DM Sans Medium"/>
              <a:sym typeface="DM Sans Medium"/>
            </a:endParaRPr>
          </a:p>
        </p:txBody>
      </p:sp>
      <p:sp>
        <p:nvSpPr>
          <p:cNvPr id="3402" name="Google Shape;3402;p422"/>
          <p:cNvSpPr/>
          <p:nvPr/>
        </p:nvSpPr>
        <p:spPr>
          <a:xfrm>
            <a:off x="2900450" y="2400298"/>
            <a:ext cx="6852000" cy="1827900"/>
          </a:xfrm>
          <a:prstGeom prst="roundRect">
            <a:avLst>
              <a:gd fmla="val 8790"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22"/>
          <p:cNvSpPr/>
          <p:nvPr/>
        </p:nvSpPr>
        <p:spPr>
          <a:xfrm>
            <a:off x="2900607" y="4305277"/>
            <a:ext cx="6852000" cy="1199100"/>
          </a:xfrm>
          <a:prstGeom prst="roundRect">
            <a:avLst>
              <a:gd fmla="val 12651"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22"/>
          <p:cNvSpPr/>
          <p:nvPr/>
        </p:nvSpPr>
        <p:spPr>
          <a:xfrm>
            <a:off x="2900457" y="5577487"/>
            <a:ext cx="6852000" cy="8460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22"/>
          <p:cNvSpPr/>
          <p:nvPr/>
        </p:nvSpPr>
        <p:spPr>
          <a:xfrm>
            <a:off x="7618282" y="2490550"/>
            <a:ext cx="2069100" cy="5064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3869" rtl="0" algn="ctr">
              <a:spcBef>
                <a:spcPts val="0"/>
              </a:spcBef>
              <a:spcAft>
                <a:spcPts val="0"/>
              </a:spcAft>
              <a:buNone/>
            </a:pPr>
            <a:r>
              <a:rPr i="1" lang="en-US" sz="1300">
                <a:latin typeface="DM Sans"/>
                <a:ea typeface="DM Sans"/>
                <a:cs typeface="DM Sans"/>
                <a:sym typeface="DM Sans"/>
              </a:rPr>
              <a:t>default </a:t>
            </a: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3406" name="Google Shape;3406;p422"/>
          <p:cNvCxnSpPr>
            <a:stCxn id="3407" idx="2"/>
            <a:endCxn id="3408" idx="0"/>
          </p:cNvCxnSpPr>
          <p:nvPr/>
        </p:nvCxnSpPr>
        <p:spPr>
          <a:xfrm>
            <a:off x="3751407" y="2256611"/>
            <a:ext cx="0" cy="265500"/>
          </a:xfrm>
          <a:prstGeom prst="straightConnector1">
            <a:avLst/>
          </a:prstGeom>
          <a:noFill/>
          <a:ln cap="flat" cmpd="sng" w="19050">
            <a:solidFill>
              <a:schemeClr val="dk2"/>
            </a:solidFill>
            <a:prstDash val="solid"/>
            <a:round/>
            <a:headEnd len="med" w="med" type="none"/>
            <a:tailEnd len="med" w="med" type="triangle"/>
          </a:ln>
        </p:spPr>
      </p:cxnSp>
      <p:sp>
        <p:nvSpPr>
          <p:cNvPr id="3408" name="Google Shape;3408;p422"/>
          <p:cNvSpPr/>
          <p:nvPr/>
        </p:nvSpPr>
        <p:spPr>
          <a:xfrm>
            <a:off x="3097257" y="2522237"/>
            <a:ext cx="1308300" cy="457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Metastore</a:t>
            </a:r>
            <a:endParaRPr sz="1200">
              <a:latin typeface="DM Sans Medium"/>
              <a:ea typeface="DM Sans Medium"/>
              <a:cs typeface="DM Sans Medium"/>
              <a:sym typeface="DM Sans Medium"/>
            </a:endParaRPr>
          </a:p>
        </p:txBody>
      </p:sp>
      <p:sp>
        <p:nvSpPr>
          <p:cNvPr id="3409" name="Google Shape;3409;p422"/>
          <p:cNvSpPr txBox="1"/>
          <p:nvPr>
            <p:ph idx="12" type="sldNum"/>
          </p:nvPr>
        </p:nvSpPr>
        <p:spPr>
          <a:xfrm>
            <a:off x="10762802" y="6333309"/>
            <a:ext cx="6672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407" name="Google Shape;3407;p422"/>
          <p:cNvSpPr/>
          <p:nvPr/>
        </p:nvSpPr>
        <p:spPr>
          <a:xfrm>
            <a:off x="2900457" y="1651211"/>
            <a:ext cx="1701900" cy="6054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1600">
                <a:solidFill>
                  <a:srgbClr val="1B3139"/>
                </a:solidFill>
                <a:latin typeface="DM Sans Medium"/>
                <a:ea typeface="DM Sans Medium"/>
                <a:cs typeface="DM Sans Medium"/>
                <a:sym typeface="DM Sans Medium"/>
              </a:rPr>
              <a:t>    Unity </a:t>
            </a:r>
            <a:br>
              <a:rPr lang="en-US" sz="1600">
                <a:solidFill>
                  <a:srgbClr val="1B3139"/>
                </a:solidFill>
                <a:latin typeface="DM Sans Medium"/>
                <a:ea typeface="DM Sans Medium"/>
                <a:cs typeface="DM Sans Medium"/>
                <a:sym typeface="DM Sans Medium"/>
              </a:rPr>
            </a:br>
            <a:r>
              <a:rPr lang="en-US"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sp>
        <p:nvSpPr>
          <p:cNvPr id="3410" name="Google Shape;3410;p422"/>
          <p:cNvSpPr/>
          <p:nvPr/>
        </p:nvSpPr>
        <p:spPr>
          <a:xfrm>
            <a:off x="5126632" y="3636820"/>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Schema1</a:t>
            </a:r>
            <a:endParaRPr sz="1200">
              <a:latin typeface="DM Sans Medium"/>
              <a:ea typeface="DM Sans Medium"/>
              <a:cs typeface="DM Sans Medium"/>
              <a:sym typeface="DM Sans Medium"/>
            </a:endParaRPr>
          </a:p>
        </p:txBody>
      </p:sp>
      <p:sp>
        <p:nvSpPr>
          <p:cNvPr id="3411" name="Google Shape;3411;p422"/>
          <p:cNvSpPr/>
          <p:nvPr/>
        </p:nvSpPr>
        <p:spPr>
          <a:xfrm>
            <a:off x="7582132" y="5666917"/>
            <a:ext cx="2069100" cy="5064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3869" rtl="0" algn="ctr">
              <a:spcBef>
                <a:spcPts val="0"/>
              </a:spcBef>
              <a:spcAft>
                <a:spcPts val="0"/>
              </a:spcAft>
              <a:buNone/>
            </a:pP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3412" name="Google Shape;3412;p422"/>
          <p:cNvCxnSpPr>
            <a:stCxn id="3411" idx="1"/>
            <a:endCxn id="3413" idx="3"/>
          </p:cNvCxnSpPr>
          <p:nvPr/>
        </p:nvCxnSpPr>
        <p:spPr>
          <a:xfrm rot="10800000">
            <a:off x="6455632" y="5920117"/>
            <a:ext cx="1126500" cy="0"/>
          </a:xfrm>
          <a:prstGeom prst="straightConnector1">
            <a:avLst/>
          </a:prstGeom>
          <a:noFill/>
          <a:ln cap="flat" cmpd="sng" w="19050">
            <a:solidFill>
              <a:schemeClr val="accent4"/>
            </a:solidFill>
            <a:prstDash val="solid"/>
            <a:round/>
            <a:headEnd len="med" w="med" type="none"/>
            <a:tailEnd len="med" w="med" type="none"/>
          </a:ln>
        </p:spPr>
      </p:cxnSp>
      <p:sp>
        <p:nvSpPr>
          <p:cNvPr id="3414" name="Google Shape;3414;p422"/>
          <p:cNvSpPr/>
          <p:nvPr/>
        </p:nvSpPr>
        <p:spPr>
          <a:xfrm>
            <a:off x="4087867" y="3077662"/>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Catalog1</a:t>
            </a:r>
            <a:endParaRPr sz="1200">
              <a:latin typeface="DM Sans Medium"/>
              <a:ea typeface="DM Sans Medium"/>
              <a:cs typeface="DM Sans Medium"/>
              <a:sym typeface="DM Sans Medium"/>
            </a:endParaRPr>
          </a:p>
        </p:txBody>
      </p:sp>
      <p:cxnSp>
        <p:nvCxnSpPr>
          <p:cNvPr id="3415" name="Google Shape;3415;p422"/>
          <p:cNvCxnSpPr>
            <a:stCxn id="3414" idx="2"/>
            <a:endCxn id="3410" idx="1"/>
          </p:cNvCxnSpPr>
          <p:nvPr/>
        </p:nvCxnSpPr>
        <p:spPr>
          <a:xfrm flipH="1" rot="-5400000">
            <a:off x="4759867" y="3480112"/>
            <a:ext cx="348900" cy="384600"/>
          </a:xfrm>
          <a:prstGeom prst="bentConnector2">
            <a:avLst/>
          </a:prstGeom>
          <a:noFill/>
          <a:ln cap="flat" cmpd="sng" w="19050">
            <a:solidFill>
              <a:schemeClr val="dk2"/>
            </a:solidFill>
            <a:prstDash val="solid"/>
            <a:round/>
            <a:headEnd len="med" w="med" type="none"/>
            <a:tailEnd len="med" w="med" type="triangle"/>
          </a:ln>
        </p:spPr>
      </p:cxnSp>
      <p:sp>
        <p:nvSpPr>
          <p:cNvPr id="3413" name="Google Shape;3413;p422"/>
          <p:cNvSpPr/>
          <p:nvPr/>
        </p:nvSpPr>
        <p:spPr>
          <a:xfrm>
            <a:off x="5147332" y="5709817"/>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Schema3</a:t>
            </a:r>
            <a:endParaRPr sz="1200">
              <a:latin typeface="DM Sans Medium"/>
              <a:ea typeface="DM Sans Medium"/>
              <a:cs typeface="DM Sans Medium"/>
              <a:sym typeface="DM Sans Medium"/>
            </a:endParaRPr>
          </a:p>
        </p:txBody>
      </p:sp>
      <p:cxnSp>
        <p:nvCxnSpPr>
          <p:cNvPr id="3416" name="Google Shape;3416;p422"/>
          <p:cNvCxnSpPr>
            <a:stCxn id="3417" idx="2"/>
            <a:endCxn id="3418" idx="1"/>
          </p:cNvCxnSpPr>
          <p:nvPr/>
        </p:nvCxnSpPr>
        <p:spPr>
          <a:xfrm flipH="1" rot="-5400000">
            <a:off x="4795417" y="4778178"/>
            <a:ext cx="298500" cy="405300"/>
          </a:xfrm>
          <a:prstGeom prst="bentConnector2">
            <a:avLst/>
          </a:prstGeom>
          <a:noFill/>
          <a:ln cap="flat" cmpd="sng" w="19050">
            <a:solidFill>
              <a:schemeClr val="dk2"/>
            </a:solidFill>
            <a:prstDash val="solid"/>
            <a:round/>
            <a:headEnd len="med" w="med" type="none"/>
            <a:tailEnd len="med" w="med" type="triangle"/>
          </a:ln>
        </p:spPr>
      </p:cxnSp>
      <p:cxnSp>
        <p:nvCxnSpPr>
          <p:cNvPr id="3419" name="Google Shape;3419;p422"/>
          <p:cNvCxnSpPr>
            <a:stCxn id="3405" idx="1"/>
            <a:endCxn id="3408" idx="3"/>
          </p:cNvCxnSpPr>
          <p:nvPr/>
        </p:nvCxnSpPr>
        <p:spPr>
          <a:xfrm flipH="1">
            <a:off x="4405582" y="2743750"/>
            <a:ext cx="3212700" cy="7200"/>
          </a:xfrm>
          <a:prstGeom prst="straightConnector1">
            <a:avLst/>
          </a:prstGeom>
          <a:noFill/>
          <a:ln cap="flat" cmpd="sng" w="19050">
            <a:solidFill>
              <a:schemeClr val="accent4"/>
            </a:solidFill>
            <a:prstDash val="dash"/>
            <a:round/>
            <a:headEnd len="med" w="med" type="none"/>
            <a:tailEnd len="med" w="med" type="none"/>
          </a:ln>
        </p:spPr>
      </p:cxnSp>
      <p:pic>
        <p:nvPicPr>
          <p:cNvPr id="3420" name="Google Shape;3420;p422"/>
          <p:cNvPicPr preferRelativeResize="0"/>
          <p:nvPr/>
        </p:nvPicPr>
        <p:blipFill>
          <a:blip r:embed="rId3">
            <a:alphaModFix/>
          </a:blip>
          <a:stretch>
            <a:fillRect/>
          </a:stretch>
        </p:blipFill>
        <p:spPr>
          <a:xfrm>
            <a:off x="6229930" y="5957379"/>
            <a:ext cx="406800" cy="372455"/>
          </a:xfrm>
          <a:prstGeom prst="rect">
            <a:avLst/>
          </a:prstGeom>
          <a:noFill/>
          <a:ln>
            <a:noFill/>
          </a:ln>
        </p:spPr>
      </p:pic>
      <p:pic>
        <p:nvPicPr>
          <p:cNvPr id="3421" name="Google Shape;3421;p422"/>
          <p:cNvPicPr preferRelativeResize="0"/>
          <p:nvPr/>
        </p:nvPicPr>
        <p:blipFill>
          <a:blip r:embed="rId4">
            <a:alphaModFix/>
          </a:blip>
          <a:stretch>
            <a:fillRect/>
          </a:stretch>
        </p:blipFill>
        <p:spPr>
          <a:xfrm>
            <a:off x="6211164" y="3797231"/>
            <a:ext cx="406800" cy="372460"/>
          </a:xfrm>
          <a:prstGeom prst="rect">
            <a:avLst/>
          </a:prstGeom>
          <a:noFill/>
          <a:ln>
            <a:noFill/>
          </a:ln>
        </p:spPr>
      </p:pic>
      <p:sp>
        <p:nvSpPr>
          <p:cNvPr id="3417" name="Google Shape;3417;p422"/>
          <p:cNvSpPr/>
          <p:nvPr/>
        </p:nvSpPr>
        <p:spPr>
          <a:xfrm>
            <a:off x="4087867" y="4411278"/>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Catalog2</a:t>
            </a:r>
            <a:endParaRPr sz="1200">
              <a:latin typeface="DM Sans Medium"/>
              <a:ea typeface="DM Sans Medium"/>
              <a:cs typeface="DM Sans Medium"/>
              <a:sym typeface="DM Sans Medium"/>
            </a:endParaRPr>
          </a:p>
        </p:txBody>
      </p:sp>
      <p:sp>
        <p:nvSpPr>
          <p:cNvPr id="3422" name="Google Shape;3422;p422"/>
          <p:cNvSpPr/>
          <p:nvPr/>
        </p:nvSpPr>
        <p:spPr>
          <a:xfrm>
            <a:off x="7618282" y="4368378"/>
            <a:ext cx="2069100" cy="5064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3869" rtl="0" algn="ctr">
              <a:spcBef>
                <a:spcPts val="0"/>
              </a:spcBef>
              <a:spcAft>
                <a:spcPts val="0"/>
              </a:spcAft>
              <a:buNone/>
            </a:pP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3423" name="Google Shape;3423;p422"/>
          <p:cNvCxnSpPr>
            <a:stCxn id="3422" idx="1"/>
            <a:endCxn id="3417" idx="3"/>
          </p:cNvCxnSpPr>
          <p:nvPr/>
        </p:nvCxnSpPr>
        <p:spPr>
          <a:xfrm rot="10800000">
            <a:off x="5396182" y="4621578"/>
            <a:ext cx="2222100" cy="0"/>
          </a:xfrm>
          <a:prstGeom prst="straightConnector1">
            <a:avLst/>
          </a:prstGeom>
          <a:noFill/>
          <a:ln cap="flat" cmpd="sng" w="19050">
            <a:solidFill>
              <a:schemeClr val="accent4"/>
            </a:solidFill>
            <a:prstDash val="solid"/>
            <a:round/>
            <a:headEnd len="med" w="med" type="none"/>
            <a:tailEnd len="med" w="med" type="none"/>
          </a:ln>
        </p:spPr>
      </p:cxnSp>
      <p:sp>
        <p:nvSpPr>
          <p:cNvPr id="3418" name="Google Shape;3418;p422"/>
          <p:cNvSpPr/>
          <p:nvPr/>
        </p:nvSpPr>
        <p:spPr>
          <a:xfrm>
            <a:off x="5147232" y="4919844"/>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Schema2</a:t>
            </a:r>
            <a:endParaRPr sz="1200">
              <a:latin typeface="DM Sans Medium"/>
              <a:ea typeface="DM Sans Medium"/>
              <a:cs typeface="DM Sans Medium"/>
              <a:sym typeface="DM Sans Medium"/>
            </a:endParaRPr>
          </a:p>
        </p:txBody>
      </p:sp>
      <p:pic>
        <p:nvPicPr>
          <p:cNvPr id="3424" name="Google Shape;3424;p422"/>
          <p:cNvPicPr preferRelativeResize="0"/>
          <p:nvPr/>
        </p:nvPicPr>
        <p:blipFill>
          <a:blip r:embed="rId4">
            <a:alphaModFix/>
          </a:blip>
          <a:stretch>
            <a:fillRect/>
          </a:stretch>
        </p:blipFill>
        <p:spPr>
          <a:xfrm>
            <a:off x="6219289" y="5079570"/>
            <a:ext cx="406800" cy="372460"/>
          </a:xfrm>
          <a:prstGeom prst="rect">
            <a:avLst/>
          </a:prstGeom>
          <a:noFill/>
          <a:ln>
            <a:noFill/>
          </a:ln>
        </p:spPr>
      </p:pic>
      <p:cxnSp>
        <p:nvCxnSpPr>
          <p:cNvPr id="3425" name="Google Shape;3425;p422"/>
          <p:cNvCxnSpPr>
            <a:stCxn id="3417" idx="2"/>
            <a:endCxn id="3413" idx="1"/>
          </p:cNvCxnSpPr>
          <p:nvPr/>
        </p:nvCxnSpPr>
        <p:spPr>
          <a:xfrm flipH="1" rot="-5400000">
            <a:off x="4400467" y="5173128"/>
            <a:ext cx="1088400" cy="405300"/>
          </a:xfrm>
          <a:prstGeom prst="bentConnector2">
            <a:avLst/>
          </a:prstGeom>
          <a:noFill/>
          <a:ln cap="flat" cmpd="sng" w="19050">
            <a:solidFill>
              <a:schemeClr val="dk2"/>
            </a:solidFill>
            <a:prstDash val="solid"/>
            <a:round/>
            <a:headEnd len="med" w="med" type="none"/>
            <a:tailEnd len="med" w="med" type="triangle"/>
          </a:ln>
        </p:spPr>
      </p:cxnSp>
      <p:cxnSp>
        <p:nvCxnSpPr>
          <p:cNvPr id="3426" name="Google Shape;3426;p422"/>
          <p:cNvCxnSpPr>
            <a:stCxn id="3408" idx="2"/>
            <a:endCxn id="3414" idx="1"/>
          </p:cNvCxnSpPr>
          <p:nvPr/>
        </p:nvCxnSpPr>
        <p:spPr>
          <a:xfrm flipH="1" rot="-5400000">
            <a:off x="3765507" y="2965337"/>
            <a:ext cx="308400" cy="336600"/>
          </a:xfrm>
          <a:prstGeom prst="bentConnector2">
            <a:avLst/>
          </a:prstGeom>
          <a:noFill/>
          <a:ln cap="flat" cmpd="sng" w="19050">
            <a:solidFill>
              <a:schemeClr val="dk2"/>
            </a:solidFill>
            <a:prstDash val="solid"/>
            <a:round/>
            <a:headEnd len="med" w="med" type="none"/>
            <a:tailEnd len="med" w="med" type="triangle"/>
          </a:ln>
        </p:spPr>
      </p:cxnSp>
      <p:cxnSp>
        <p:nvCxnSpPr>
          <p:cNvPr id="3427" name="Google Shape;3427;p422"/>
          <p:cNvCxnSpPr>
            <a:stCxn id="3408" idx="2"/>
            <a:endCxn id="3417" idx="1"/>
          </p:cNvCxnSpPr>
          <p:nvPr/>
        </p:nvCxnSpPr>
        <p:spPr>
          <a:xfrm flipH="1" rot="-5400000">
            <a:off x="3098757" y="3632087"/>
            <a:ext cx="1641900" cy="336600"/>
          </a:xfrm>
          <a:prstGeom prst="bentConnector2">
            <a:avLst/>
          </a:prstGeom>
          <a:noFill/>
          <a:ln cap="flat" cmpd="sng" w="19050">
            <a:solidFill>
              <a:schemeClr val="dk2"/>
            </a:solidFill>
            <a:prstDash val="solid"/>
            <a:round/>
            <a:headEnd len="med" w="med" type="none"/>
            <a:tailEnd len="med" w="med" type="triangle"/>
          </a:ln>
        </p:spPr>
      </p:cxnSp>
      <p:sp>
        <p:nvSpPr>
          <p:cNvPr id="3428" name="Google Shape;3428;p422"/>
          <p:cNvSpPr txBox="1"/>
          <p:nvPr/>
        </p:nvSpPr>
        <p:spPr>
          <a:xfrm>
            <a:off x="300925" y="2400300"/>
            <a:ext cx="264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1) default storage associated with the </a:t>
            </a:r>
            <a:r>
              <a:rPr b="1" lang="en-US">
                <a:latin typeface="DM Sans"/>
                <a:ea typeface="DM Sans"/>
                <a:cs typeface="DM Sans"/>
                <a:sym typeface="DM Sans"/>
              </a:rPr>
              <a:t>metastore</a:t>
            </a:r>
            <a:endParaRPr b="1">
              <a:latin typeface="DM Sans"/>
              <a:ea typeface="DM Sans"/>
              <a:cs typeface="DM Sans"/>
              <a:sym typeface="DM Sans"/>
            </a:endParaRPr>
          </a:p>
        </p:txBody>
      </p:sp>
      <p:sp>
        <p:nvSpPr>
          <p:cNvPr id="3429" name="Google Shape;3429;p422"/>
          <p:cNvSpPr txBox="1"/>
          <p:nvPr/>
        </p:nvSpPr>
        <p:spPr>
          <a:xfrm>
            <a:off x="300932" y="4474573"/>
            <a:ext cx="22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2) define at the </a:t>
            </a:r>
            <a:r>
              <a:rPr b="1" lang="en-US">
                <a:latin typeface="DM Sans"/>
                <a:ea typeface="DM Sans"/>
                <a:cs typeface="DM Sans"/>
                <a:sym typeface="DM Sans"/>
              </a:rPr>
              <a:t>catalog</a:t>
            </a:r>
            <a:endParaRPr b="1">
              <a:latin typeface="DM Sans"/>
              <a:ea typeface="DM Sans"/>
              <a:cs typeface="DM Sans"/>
              <a:sym typeface="DM Sans"/>
            </a:endParaRPr>
          </a:p>
        </p:txBody>
      </p:sp>
      <p:sp>
        <p:nvSpPr>
          <p:cNvPr id="3430" name="Google Shape;3430;p422"/>
          <p:cNvSpPr txBox="1"/>
          <p:nvPr/>
        </p:nvSpPr>
        <p:spPr>
          <a:xfrm>
            <a:off x="300932" y="5720037"/>
            <a:ext cx="22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3) define at the </a:t>
            </a:r>
            <a:r>
              <a:rPr b="1" lang="en-US">
                <a:latin typeface="DM Sans"/>
                <a:ea typeface="DM Sans"/>
                <a:cs typeface="DM Sans"/>
                <a:sym typeface="DM Sans"/>
              </a:rPr>
              <a:t>schema</a:t>
            </a:r>
            <a:endParaRPr b="1">
              <a:latin typeface="DM Sans"/>
              <a:ea typeface="DM Sans"/>
              <a:cs typeface="DM Sans"/>
              <a:sym typeface="DM Sans"/>
            </a:endParaRPr>
          </a:p>
        </p:txBody>
      </p:sp>
      <p:sp>
        <p:nvSpPr>
          <p:cNvPr id="3431" name="Google Shape;3431;p422"/>
          <p:cNvSpPr txBox="1"/>
          <p:nvPr>
            <p:ph type="title"/>
          </p:nvPr>
        </p:nvSpPr>
        <p:spPr>
          <a:xfrm>
            <a:off x="749625" y="535600"/>
            <a:ext cx="10832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Default access to storage by catalog or schema</a:t>
            </a:r>
            <a:endParaRPr sz="3600"/>
          </a:p>
        </p:txBody>
      </p:sp>
      <p:sp>
        <p:nvSpPr>
          <p:cNvPr id="3432" name="Google Shape;3432;p422"/>
          <p:cNvSpPr txBox="1"/>
          <p:nvPr>
            <p:ph idx="1" type="subTitle"/>
          </p:nvPr>
        </p:nvSpPr>
        <p:spPr>
          <a:xfrm>
            <a:off x="757285" y="1197125"/>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latin typeface="DM Sans"/>
                <a:ea typeface="DM Sans"/>
                <a:cs typeface="DM Sans"/>
                <a:sym typeface="DM Sans"/>
              </a:rPr>
              <a:t>Use managed data sources for data isolation or cost allocation</a:t>
            </a:r>
            <a:endParaRPr/>
          </a:p>
        </p:txBody>
      </p:sp>
      <p:sp>
        <p:nvSpPr>
          <p:cNvPr id="3433" name="Google Shape;3433;p422"/>
          <p:cNvSpPr txBox="1"/>
          <p:nvPr/>
        </p:nvSpPr>
        <p:spPr>
          <a:xfrm>
            <a:off x="9923825" y="1872663"/>
            <a:ext cx="2160900" cy="43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DM Sans"/>
                <a:ea typeface="DM Sans"/>
                <a:cs typeface="DM Sans"/>
                <a:sym typeface="DM Sans"/>
              </a:rPr>
              <a:t>strong recommendation</a:t>
            </a:r>
            <a:r>
              <a:rPr lang="en-US" sz="1600">
                <a:solidFill>
                  <a:schemeClr val="dk1"/>
                </a:solidFill>
                <a:latin typeface="DM Sans"/>
                <a:ea typeface="DM Sans"/>
                <a:cs typeface="DM Sans"/>
                <a:sym typeface="DM Sans"/>
              </a:rPr>
              <a:t>:</a:t>
            </a:r>
            <a:br>
              <a:rPr lang="en-US" sz="1600">
                <a:solidFill>
                  <a:schemeClr val="dk1"/>
                </a:solidFill>
                <a:latin typeface="DM Sans"/>
                <a:ea typeface="DM Sans"/>
                <a:cs typeface="DM Sans"/>
                <a:sym typeface="DM Sans"/>
              </a:rPr>
            </a:br>
            <a:r>
              <a:rPr lang="en-US" sz="1600">
                <a:solidFill>
                  <a:schemeClr val="dk1"/>
                </a:solidFill>
                <a:latin typeface="DM Sans"/>
                <a:ea typeface="DM Sans"/>
                <a:cs typeface="DM Sans"/>
                <a:sym typeface="DM Sans"/>
              </a:rPr>
              <a:t>do </a:t>
            </a:r>
            <a:r>
              <a:rPr i="1" lang="en-US" sz="1600">
                <a:solidFill>
                  <a:schemeClr val="dk1"/>
                </a:solidFill>
                <a:latin typeface="DM Sans"/>
                <a:ea typeface="DM Sans"/>
                <a:cs typeface="DM Sans"/>
                <a:sym typeface="DM Sans"/>
              </a:rPr>
              <a:t>not</a:t>
            </a:r>
            <a:r>
              <a:rPr lang="en-US" sz="1600">
                <a:solidFill>
                  <a:schemeClr val="dk1"/>
                </a:solidFill>
                <a:latin typeface="DM Sans"/>
                <a:ea typeface="DM Sans"/>
                <a:cs typeface="DM Sans"/>
                <a:sym typeface="DM Sans"/>
              </a:rPr>
              <a:t> store catalogs/schemas in the metastore-level default location</a:t>
            </a:r>
            <a:endParaRPr sz="1600">
              <a:solidFill>
                <a:schemeClr val="dk1"/>
              </a:solidFill>
              <a:latin typeface="DM Sans"/>
              <a:ea typeface="DM Sans"/>
              <a:cs typeface="DM Sans"/>
              <a:sym typeface="DM Sans"/>
            </a:endParaRPr>
          </a:p>
          <a:p>
            <a:pPr indent="0" lvl="0" marL="0" rtl="0" algn="ctr">
              <a:spcBef>
                <a:spcPts val="0"/>
              </a:spcBef>
              <a:spcAft>
                <a:spcPts val="0"/>
              </a:spcAft>
              <a:buNone/>
            </a:pPr>
            <a:r>
              <a:rPr lang="en-US" sz="1600">
                <a:solidFill>
                  <a:schemeClr val="dk1"/>
                </a:solidFill>
                <a:latin typeface="DM Sans"/>
                <a:ea typeface="DM Sans"/>
                <a:cs typeface="DM Sans"/>
                <a:sym typeface="DM Sans"/>
              </a:rPr>
              <a:t>.</a:t>
            </a:r>
            <a:endParaRPr sz="1600">
              <a:solidFill>
                <a:schemeClr val="dk1"/>
              </a:solidFill>
              <a:latin typeface="DM Sans"/>
              <a:ea typeface="DM Sans"/>
              <a:cs typeface="DM Sans"/>
              <a:sym typeface="DM Sans"/>
            </a:endParaRPr>
          </a:p>
          <a:p>
            <a:pPr indent="0" lvl="0" marL="0" rtl="0" algn="ctr">
              <a:spcBef>
                <a:spcPts val="0"/>
              </a:spcBef>
              <a:spcAft>
                <a:spcPts val="0"/>
              </a:spcAft>
              <a:buNone/>
            </a:pPr>
            <a:r>
              <a:rPr lang="en-US" sz="1600">
                <a:solidFill>
                  <a:schemeClr val="dk1"/>
                </a:solidFill>
                <a:latin typeface="DM Sans"/>
                <a:ea typeface="DM Sans"/>
                <a:cs typeface="DM Sans"/>
                <a:sym typeface="DM Sans"/>
              </a:rPr>
              <a:t>.</a:t>
            </a:r>
            <a:endParaRPr sz="1600">
              <a:solidFill>
                <a:schemeClr val="dk1"/>
              </a:solidFill>
              <a:latin typeface="DM Sans"/>
              <a:ea typeface="DM Sans"/>
              <a:cs typeface="DM Sans"/>
              <a:sym typeface="DM Sans"/>
            </a:endParaRPr>
          </a:p>
          <a:p>
            <a:pPr indent="0" lvl="0" marL="0" rtl="0" algn="ctr">
              <a:spcBef>
                <a:spcPts val="0"/>
              </a:spcBef>
              <a:spcAft>
                <a:spcPts val="0"/>
              </a:spcAft>
              <a:buNone/>
            </a:pPr>
            <a:r>
              <a:rPr lang="en-US" sz="1600">
                <a:solidFill>
                  <a:schemeClr val="dk1"/>
                </a:solidFill>
                <a:latin typeface="DM Sans"/>
                <a:ea typeface="DM Sans"/>
                <a:cs typeface="DM Sans"/>
                <a:sym typeface="DM Sans"/>
              </a:rPr>
              <a:t>.</a:t>
            </a:r>
            <a:endParaRPr sz="1600">
              <a:solidFill>
                <a:schemeClr val="dk1"/>
              </a:solidFill>
              <a:latin typeface="DM Sans"/>
              <a:ea typeface="DM Sans"/>
              <a:cs typeface="DM Sans"/>
              <a:sym typeface="DM Sans"/>
            </a:endParaRPr>
          </a:p>
          <a:p>
            <a:pPr indent="0" lvl="0" marL="0" rtl="0" algn="ctr">
              <a:spcBef>
                <a:spcPts val="0"/>
              </a:spcBef>
              <a:spcAft>
                <a:spcPts val="0"/>
              </a:spcAft>
              <a:buNone/>
            </a:pPr>
            <a:r>
              <a:rPr lang="en-US" sz="1600">
                <a:solidFill>
                  <a:schemeClr val="dk1"/>
                </a:solidFill>
                <a:latin typeface="DM Sans"/>
                <a:ea typeface="DM Sans"/>
                <a:cs typeface="DM Sans"/>
                <a:sym typeface="DM Sans"/>
              </a:rPr>
              <a:t>rather, specify </a:t>
            </a:r>
            <a:endParaRPr sz="1600">
              <a:solidFill>
                <a:schemeClr val="dk1"/>
              </a:solidFill>
              <a:latin typeface="DM Sans"/>
              <a:ea typeface="DM Sans"/>
              <a:cs typeface="DM Sans"/>
              <a:sym typeface="DM Sans"/>
            </a:endParaRPr>
          </a:p>
          <a:p>
            <a:pPr indent="0" lvl="0" marL="0" rtl="0" algn="ctr">
              <a:spcBef>
                <a:spcPts val="0"/>
              </a:spcBef>
              <a:spcAft>
                <a:spcPts val="0"/>
              </a:spcAft>
              <a:buNone/>
            </a:pPr>
            <a:r>
              <a:rPr lang="en-US" sz="1600">
                <a:solidFill>
                  <a:schemeClr val="dk1"/>
                </a:solidFill>
                <a:latin typeface="DM Sans"/>
                <a:ea typeface="DM Sans"/>
                <a:cs typeface="DM Sans"/>
                <a:sym typeface="DM Sans"/>
              </a:rPr>
              <a:t>a separate managed storage location for each catalog </a:t>
            </a:r>
            <a:endParaRPr sz="1600">
              <a:solidFill>
                <a:schemeClr val="dk1"/>
              </a:solidFill>
              <a:latin typeface="DM Sans"/>
              <a:ea typeface="DM Sans"/>
              <a:cs typeface="DM Sans"/>
              <a:sym typeface="DM Sans"/>
            </a:endParaRPr>
          </a:p>
          <a:p>
            <a:pPr indent="0" lvl="0" marL="0" rtl="0" algn="ctr">
              <a:spcBef>
                <a:spcPts val="0"/>
              </a:spcBef>
              <a:spcAft>
                <a:spcPts val="0"/>
              </a:spcAft>
              <a:buNone/>
            </a:pPr>
            <a:r>
              <a:rPr lang="en-US" sz="1600">
                <a:solidFill>
                  <a:schemeClr val="dk1"/>
                </a:solidFill>
                <a:latin typeface="DM Sans"/>
                <a:ea typeface="DM Sans"/>
                <a:cs typeface="DM Sans"/>
                <a:sym typeface="DM Sans"/>
              </a:rPr>
              <a:t>(which becomes the default location for schemas/tables w/in that catalog)</a:t>
            </a:r>
            <a:endParaRPr sz="1600">
              <a:solidFill>
                <a:schemeClr val="dk1"/>
              </a:solidFill>
              <a:latin typeface="DM Sans"/>
              <a:ea typeface="DM Sans"/>
              <a:cs typeface="DM Sans"/>
              <a:sym typeface="DM Sans"/>
            </a:endParaRPr>
          </a:p>
          <a:p>
            <a:pPr indent="0" lvl="0" marL="0" rtl="0" algn="ctr">
              <a:spcBef>
                <a:spcPts val="0"/>
              </a:spcBef>
              <a:spcAft>
                <a:spcPts val="0"/>
              </a:spcAft>
              <a:buNone/>
            </a:pPr>
            <a:r>
              <a:t/>
            </a:r>
            <a:endParaRPr sz="1600">
              <a:solidFill>
                <a:schemeClr val="dk1"/>
              </a:solidFill>
              <a:latin typeface="DM Sans"/>
              <a:ea typeface="DM Sans"/>
              <a:cs typeface="DM Sans"/>
              <a:sym typeface="DM Sans"/>
            </a:endParaRPr>
          </a:p>
          <a:p>
            <a:pPr indent="0" lvl="0" marL="0" rtl="0" algn="ctr">
              <a:spcBef>
                <a:spcPts val="0"/>
              </a:spcBef>
              <a:spcAft>
                <a:spcPts val="0"/>
              </a:spcAft>
              <a:buNone/>
            </a:pPr>
            <a:r>
              <a:t/>
            </a:r>
            <a:endParaRPr sz="1600">
              <a:solidFill>
                <a:schemeClr val="dk1"/>
              </a:solidFill>
              <a:latin typeface="DM Sans"/>
              <a:ea typeface="DM Sans"/>
              <a:cs typeface="DM Sans"/>
              <a:sym typeface="DM Sans"/>
            </a:endParaRPr>
          </a:p>
        </p:txBody>
      </p:sp>
      <p:sp>
        <p:nvSpPr>
          <p:cNvPr id="3434" name="Google Shape;3434;p422"/>
          <p:cNvSpPr txBox="1"/>
          <p:nvPr/>
        </p:nvSpPr>
        <p:spPr>
          <a:xfrm>
            <a:off x="4893738" y="2452986"/>
            <a:ext cx="20691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DM Sans"/>
                <a:ea typeface="DM Sans"/>
                <a:cs typeface="DM Sans"/>
                <a:sym typeface="DM Sans"/>
              </a:rPr>
              <a:t>optional</a:t>
            </a:r>
            <a:endParaRPr sz="1300">
              <a:solidFill>
                <a:schemeClr val="dk1"/>
              </a:solidFill>
              <a:latin typeface="DM Sans"/>
              <a:ea typeface="DM Sans"/>
              <a:cs typeface="DM Sans"/>
              <a:sym typeface="DM Sans"/>
            </a:endParaRPr>
          </a:p>
        </p:txBody>
      </p:sp>
      <p:pic>
        <p:nvPicPr>
          <p:cNvPr id="3435" name="Google Shape;3435;p422"/>
          <p:cNvPicPr preferRelativeResize="0"/>
          <p:nvPr/>
        </p:nvPicPr>
        <p:blipFill>
          <a:blip r:embed="rId5">
            <a:alphaModFix/>
          </a:blip>
          <a:stretch>
            <a:fillRect/>
          </a:stretch>
        </p:blipFill>
        <p:spPr>
          <a:xfrm>
            <a:off x="3068557" y="1753446"/>
            <a:ext cx="385200" cy="385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0" name="Shape 3440"/>
        <p:cNvGrpSpPr/>
        <p:nvPr/>
      </p:nvGrpSpPr>
      <p:grpSpPr>
        <a:xfrm>
          <a:off x="0" y="0"/>
          <a:ext cx="0" cy="0"/>
          <a:chOff x="0" y="0"/>
          <a:chExt cx="0" cy="0"/>
        </a:xfrm>
      </p:grpSpPr>
      <p:sp>
        <p:nvSpPr>
          <p:cNvPr id="3441" name="Google Shape;3441;p423"/>
          <p:cNvSpPr/>
          <p:nvPr/>
        </p:nvSpPr>
        <p:spPr>
          <a:xfrm>
            <a:off x="7909500" y="1671325"/>
            <a:ext cx="2403600" cy="4835100"/>
          </a:xfrm>
          <a:prstGeom prst="roundRect">
            <a:avLst>
              <a:gd fmla="val 65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600">
                <a:solidFill>
                  <a:schemeClr val="dk2"/>
                </a:solidFill>
                <a:latin typeface="DM Sans Medium"/>
                <a:ea typeface="DM Sans Medium"/>
                <a:cs typeface="DM Sans Medium"/>
                <a:sym typeface="DM Sans Medium"/>
              </a:rPr>
              <a:t>Cloud Storage</a:t>
            </a:r>
            <a:br>
              <a:rPr lang="en-US" sz="1600">
                <a:solidFill>
                  <a:schemeClr val="dk2"/>
                </a:solidFill>
                <a:latin typeface="DM Sans Medium"/>
                <a:ea typeface="DM Sans Medium"/>
                <a:cs typeface="DM Sans Medium"/>
                <a:sym typeface="DM Sans Medium"/>
              </a:rPr>
            </a:br>
            <a:r>
              <a:rPr lang="en-US">
                <a:solidFill>
                  <a:schemeClr val="dk2"/>
                </a:solidFill>
                <a:latin typeface="DM Sans Medium"/>
                <a:ea typeface="DM Sans Medium"/>
                <a:cs typeface="DM Sans Medium"/>
                <a:sym typeface="DM Sans Medium"/>
              </a:rPr>
              <a:t>(S3, ADLS, GCS)</a:t>
            </a:r>
            <a:endParaRPr baseline="30000">
              <a:solidFill>
                <a:schemeClr val="dk2"/>
              </a:solidFill>
              <a:latin typeface="DM Sans Medium"/>
              <a:ea typeface="DM Sans Medium"/>
              <a:cs typeface="DM Sans Medium"/>
              <a:sym typeface="DM Sans Medium"/>
            </a:endParaRPr>
          </a:p>
        </p:txBody>
      </p:sp>
      <p:sp>
        <p:nvSpPr>
          <p:cNvPr id="3442" name="Google Shape;3442;p423"/>
          <p:cNvSpPr/>
          <p:nvPr/>
        </p:nvSpPr>
        <p:spPr>
          <a:xfrm>
            <a:off x="5865050" y="4677125"/>
            <a:ext cx="4604700" cy="12645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23"/>
          <p:cNvSpPr txBox="1"/>
          <p:nvPr>
            <p:ph type="title"/>
          </p:nvPr>
        </p:nvSpPr>
        <p:spPr>
          <a:xfrm>
            <a:off x="749625" y="535600"/>
            <a:ext cx="10832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Govern </a:t>
            </a:r>
            <a:r>
              <a:rPr lang="en-US" sz="3600"/>
              <a:t>filesystems</a:t>
            </a:r>
            <a:r>
              <a:rPr lang="en-US" sz="3600"/>
              <a:t> and objects distinctly</a:t>
            </a:r>
            <a:endParaRPr sz="3600"/>
          </a:p>
        </p:txBody>
      </p:sp>
      <p:sp>
        <p:nvSpPr>
          <p:cNvPr id="3444" name="Google Shape;3444;p423"/>
          <p:cNvSpPr/>
          <p:nvPr/>
        </p:nvSpPr>
        <p:spPr>
          <a:xfrm>
            <a:off x="8040450" y="2476625"/>
            <a:ext cx="2069100" cy="5061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3869" rtl="0" algn="ctr">
              <a:spcBef>
                <a:spcPts val="0"/>
              </a:spcBef>
              <a:spcAft>
                <a:spcPts val="0"/>
              </a:spcAft>
              <a:buNone/>
            </a:pPr>
            <a:r>
              <a:rPr lang="en-US" sz="1300">
                <a:latin typeface="DM Sans"/>
                <a:ea typeface="DM Sans"/>
                <a:cs typeface="DM Sans"/>
                <a:sym typeface="DM Sans"/>
              </a:rPr>
              <a:t>External Location</a:t>
            </a:r>
            <a:endParaRPr sz="1300">
              <a:latin typeface="DM Sans"/>
              <a:ea typeface="DM Sans"/>
              <a:cs typeface="DM Sans"/>
              <a:sym typeface="DM Sans"/>
            </a:endParaRPr>
          </a:p>
        </p:txBody>
      </p:sp>
      <p:sp>
        <p:nvSpPr>
          <p:cNvPr id="3445" name="Google Shape;3445;p423"/>
          <p:cNvSpPr txBox="1"/>
          <p:nvPr>
            <p:ph idx="12" type="sldNum"/>
          </p:nvPr>
        </p:nvSpPr>
        <p:spPr>
          <a:xfrm>
            <a:off x="10762802" y="6333309"/>
            <a:ext cx="6672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446" name="Google Shape;3446;p423"/>
          <p:cNvSpPr txBox="1"/>
          <p:nvPr>
            <p:ph idx="1" type="subTitle"/>
          </p:nvPr>
        </p:nvSpPr>
        <p:spPr>
          <a:xfrm>
            <a:off x="762010" y="1173025"/>
            <a:ext cx="10817400" cy="583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300">
                <a:solidFill>
                  <a:srgbClr val="1B5162"/>
                </a:solidFill>
                <a:latin typeface="DM Sans"/>
                <a:ea typeface="DM Sans"/>
                <a:cs typeface="DM Sans"/>
                <a:sym typeface="DM Sans"/>
              </a:rPr>
              <a:t>Govern </a:t>
            </a:r>
            <a:r>
              <a:rPr lang="en-US" sz="2300">
                <a:solidFill>
                  <a:srgbClr val="1B5162"/>
                </a:solidFill>
                <a:latin typeface="DM Sans"/>
                <a:ea typeface="DM Sans"/>
                <a:cs typeface="DM Sans"/>
                <a:sym typeface="DM Sans"/>
              </a:rPr>
              <a:t>external</a:t>
            </a:r>
            <a:r>
              <a:rPr lang="en-US" sz="2300">
                <a:solidFill>
                  <a:srgbClr val="1B5162"/>
                </a:solidFill>
                <a:latin typeface="DM Sans"/>
                <a:ea typeface="DM Sans"/>
                <a:cs typeface="DM Sans"/>
                <a:sym typeface="DM Sans"/>
              </a:rPr>
              <a:t> tables and filesystem access </a:t>
            </a:r>
            <a:r>
              <a:rPr lang="en-US" sz="2300">
                <a:solidFill>
                  <a:srgbClr val="1B5162"/>
                </a:solidFill>
                <a:latin typeface="DM Sans"/>
                <a:ea typeface="DM Sans"/>
                <a:cs typeface="DM Sans"/>
                <a:sym typeface="DM Sans"/>
              </a:rPr>
              <a:t>separately</a:t>
            </a:r>
            <a:endParaRPr sz="1400">
              <a:solidFill>
                <a:srgbClr val="000000"/>
              </a:solidFill>
              <a:latin typeface="Arial"/>
              <a:ea typeface="Arial"/>
              <a:cs typeface="Arial"/>
              <a:sym typeface="Arial"/>
            </a:endParaRPr>
          </a:p>
          <a:p>
            <a:pPr indent="0" lvl="0" marL="0" rtl="0" algn="l">
              <a:spcBef>
                <a:spcPts val="1100"/>
              </a:spcBef>
              <a:spcAft>
                <a:spcPts val="0"/>
              </a:spcAft>
              <a:buNone/>
            </a:pPr>
            <a:r>
              <a:t/>
            </a:r>
            <a:endParaRPr sz="2300">
              <a:solidFill>
                <a:srgbClr val="1B5162"/>
              </a:solidFill>
              <a:latin typeface="DM Sans"/>
              <a:ea typeface="DM Sans"/>
              <a:cs typeface="DM Sans"/>
              <a:sym typeface="DM Sans"/>
            </a:endParaRPr>
          </a:p>
        </p:txBody>
      </p:sp>
      <p:sp>
        <p:nvSpPr>
          <p:cNvPr id="3447" name="Google Shape;3447;p423"/>
          <p:cNvSpPr/>
          <p:nvPr/>
        </p:nvSpPr>
        <p:spPr>
          <a:xfrm>
            <a:off x="8752350" y="3126932"/>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   Volume</a:t>
            </a:r>
            <a:endParaRPr sz="1200">
              <a:latin typeface="DM Sans Medium"/>
              <a:ea typeface="DM Sans Medium"/>
              <a:cs typeface="DM Sans Medium"/>
              <a:sym typeface="DM Sans Medium"/>
            </a:endParaRPr>
          </a:p>
        </p:txBody>
      </p:sp>
      <p:sp>
        <p:nvSpPr>
          <p:cNvPr id="3448" name="Google Shape;3448;p423"/>
          <p:cNvSpPr/>
          <p:nvPr/>
        </p:nvSpPr>
        <p:spPr>
          <a:xfrm>
            <a:off x="8752350" y="3691432"/>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    Volume</a:t>
            </a:r>
            <a:endParaRPr sz="1200">
              <a:latin typeface="DM Sans Medium"/>
              <a:ea typeface="DM Sans Medium"/>
              <a:cs typeface="DM Sans Medium"/>
              <a:sym typeface="DM Sans Medium"/>
            </a:endParaRPr>
          </a:p>
        </p:txBody>
      </p:sp>
      <p:sp>
        <p:nvSpPr>
          <p:cNvPr id="3449" name="Google Shape;3449;p423"/>
          <p:cNvSpPr/>
          <p:nvPr/>
        </p:nvSpPr>
        <p:spPr>
          <a:xfrm>
            <a:off x="8752350" y="4789315"/>
            <a:ext cx="1308300" cy="1041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Table</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pic>
        <p:nvPicPr>
          <p:cNvPr id="3450" name="Google Shape;3450;p423"/>
          <p:cNvPicPr preferRelativeResize="0"/>
          <p:nvPr/>
        </p:nvPicPr>
        <p:blipFill rotWithShape="1">
          <a:blip r:embed="rId3">
            <a:alphaModFix/>
          </a:blip>
          <a:srcRect b="-2679" l="0" r="0" t="2679"/>
          <a:stretch/>
        </p:blipFill>
        <p:spPr>
          <a:xfrm>
            <a:off x="8752350" y="3141252"/>
            <a:ext cx="391651" cy="391651"/>
          </a:xfrm>
          <a:prstGeom prst="rect">
            <a:avLst/>
          </a:prstGeom>
          <a:noFill/>
          <a:ln>
            <a:noFill/>
          </a:ln>
        </p:spPr>
      </p:pic>
      <p:pic>
        <p:nvPicPr>
          <p:cNvPr id="3451" name="Google Shape;3451;p423"/>
          <p:cNvPicPr preferRelativeResize="0"/>
          <p:nvPr/>
        </p:nvPicPr>
        <p:blipFill rotWithShape="1">
          <a:blip r:embed="rId3">
            <a:alphaModFix/>
          </a:blip>
          <a:srcRect b="-2679" l="0" r="0" t="2679"/>
          <a:stretch/>
        </p:blipFill>
        <p:spPr>
          <a:xfrm>
            <a:off x="8752350" y="3705752"/>
            <a:ext cx="391651" cy="391651"/>
          </a:xfrm>
          <a:prstGeom prst="rect">
            <a:avLst/>
          </a:prstGeom>
          <a:noFill/>
          <a:ln>
            <a:noFill/>
          </a:ln>
        </p:spPr>
      </p:pic>
      <p:pic>
        <p:nvPicPr>
          <p:cNvPr id="3452" name="Google Shape;3452;p423"/>
          <p:cNvPicPr preferRelativeResize="0"/>
          <p:nvPr/>
        </p:nvPicPr>
        <p:blipFill rotWithShape="1">
          <a:blip r:embed="rId4">
            <a:alphaModFix/>
          </a:blip>
          <a:srcRect b="0" l="0" r="0" t="0"/>
          <a:stretch/>
        </p:blipFill>
        <p:spPr>
          <a:xfrm>
            <a:off x="8766049" y="4858827"/>
            <a:ext cx="364251" cy="364251"/>
          </a:xfrm>
          <a:prstGeom prst="rect">
            <a:avLst/>
          </a:prstGeom>
          <a:noFill/>
          <a:ln>
            <a:noFill/>
          </a:ln>
        </p:spPr>
      </p:pic>
      <p:grpSp>
        <p:nvGrpSpPr>
          <p:cNvPr id="3453" name="Google Shape;3453;p423"/>
          <p:cNvGrpSpPr/>
          <p:nvPr/>
        </p:nvGrpSpPr>
        <p:grpSpPr>
          <a:xfrm>
            <a:off x="1232025" y="4194600"/>
            <a:ext cx="959100" cy="895500"/>
            <a:chOff x="244225" y="4462150"/>
            <a:chExt cx="959100" cy="895500"/>
          </a:xfrm>
        </p:grpSpPr>
        <p:sp>
          <p:nvSpPr>
            <p:cNvPr id="3454" name="Google Shape;3454;p423"/>
            <p:cNvSpPr/>
            <p:nvPr/>
          </p:nvSpPr>
          <p:spPr>
            <a:xfrm>
              <a:off x="244225" y="4462150"/>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User</a:t>
              </a:r>
              <a:endParaRPr sz="1200">
                <a:latin typeface="DM Sans Medium"/>
                <a:ea typeface="DM Sans Medium"/>
                <a:cs typeface="DM Sans Medium"/>
                <a:sym typeface="DM Sans Medium"/>
              </a:endParaRPr>
            </a:p>
          </p:txBody>
        </p:sp>
        <p:pic>
          <p:nvPicPr>
            <p:cNvPr id="3455" name="Google Shape;3455;p423"/>
            <p:cNvPicPr preferRelativeResize="0"/>
            <p:nvPr/>
          </p:nvPicPr>
          <p:blipFill rotWithShape="1">
            <a:blip r:embed="rId5">
              <a:alphaModFix/>
            </a:blip>
            <a:srcRect b="0" l="0" r="0" t="0"/>
            <a:stretch/>
          </p:blipFill>
          <p:spPr>
            <a:xfrm>
              <a:off x="415879" y="4514455"/>
              <a:ext cx="583501" cy="583501"/>
            </a:xfrm>
            <a:prstGeom prst="rect">
              <a:avLst/>
            </a:prstGeom>
            <a:noFill/>
            <a:ln>
              <a:noFill/>
            </a:ln>
          </p:spPr>
        </p:pic>
      </p:grpSp>
      <p:cxnSp>
        <p:nvCxnSpPr>
          <p:cNvPr id="3456" name="Google Shape;3456;p423"/>
          <p:cNvCxnSpPr/>
          <p:nvPr/>
        </p:nvCxnSpPr>
        <p:spPr>
          <a:xfrm>
            <a:off x="4593827" y="4649427"/>
            <a:ext cx="2016300" cy="440100"/>
          </a:xfrm>
          <a:prstGeom prst="curvedConnector3">
            <a:avLst>
              <a:gd fmla="val 50000" name="adj1"/>
            </a:avLst>
          </a:prstGeom>
          <a:noFill/>
          <a:ln cap="flat" cmpd="sng" w="19050">
            <a:solidFill>
              <a:schemeClr val="dk2"/>
            </a:solidFill>
            <a:prstDash val="solid"/>
            <a:round/>
            <a:headEnd len="med" w="med" type="none"/>
            <a:tailEnd len="med" w="med" type="none"/>
          </a:ln>
        </p:spPr>
      </p:cxnSp>
      <p:grpSp>
        <p:nvGrpSpPr>
          <p:cNvPr id="3457" name="Google Shape;3457;p423"/>
          <p:cNvGrpSpPr/>
          <p:nvPr/>
        </p:nvGrpSpPr>
        <p:grpSpPr>
          <a:xfrm>
            <a:off x="3975238" y="4350748"/>
            <a:ext cx="583357" cy="583208"/>
            <a:chOff x="5866775" y="4030465"/>
            <a:chExt cx="372300" cy="372300"/>
          </a:xfrm>
        </p:grpSpPr>
        <p:sp>
          <p:nvSpPr>
            <p:cNvPr id="3458" name="Google Shape;3458;p423"/>
            <p:cNvSpPr/>
            <p:nvPr/>
          </p:nvSpPr>
          <p:spPr>
            <a:xfrm>
              <a:off x="5866775" y="4030465"/>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3459" name="Google Shape;3459;p423"/>
            <p:cNvPicPr preferRelativeResize="0"/>
            <p:nvPr/>
          </p:nvPicPr>
          <p:blipFill rotWithShape="1">
            <a:blip r:embed="rId6">
              <a:alphaModFix/>
            </a:blip>
            <a:srcRect b="0" l="0" r="0" t="0"/>
            <a:stretch/>
          </p:blipFill>
          <p:spPr>
            <a:xfrm>
              <a:off x="5922888" y="4070826"/>
              <a:ext cx="260075" cy="260046"/>
            </a:xfrm>
            <a:prstGeom prst="rect">
              <a:avLst/>
            </a:prstGeom>
            <a:noFill/>
            <a:ln>
              <a:noFill/>
            </a:ln>
          </p:spPr>
        </p:pic>
      </p:grpSp>
      <p:cxnSp>
        <p:nvCxnSpPr>
          <p:cNvPr id="3460" name="Google Shape;3460;p423"/>
          <p:cNvCxnSpPr>
            <a:stCxn id="3454" idx="3"/>
            <a:endCxn id="3458" idx="2"/>
          </p:cNvCxnSpPr>
          <p:nvPr/>
        </p:nvCxnSpPr>
        <p:spPr>
          <a:xfrm>
            <a:off x="2191125" y="4642350"/>
            <a:ext cx="1784100" cy="0"/>
          </a:xfrm>
          <a:prstGeom prst="straightConnector1">
            <a:avLst/>
          </a:prstGeom>
          <a:noFill/>
          <a:ln cap="flat" cmpd="sng" w="19050">
            <a:solidFill>
              <a:schemeClr val="dk2"/>
            </a:solidFill>
            <a:prstDash val="solid"/>
            <a:round/>
            <a:headEnd len="med" w="med" type="none"/>
            <a:tailEnd len="med" w="med" type="triangle"/>
          </a:ln>
        </p:spPr>
      </p:cxnSp>
      <p:sp>
        <p:nvSpPr>
          <p:cNvPr id="3461" name="Google Shape;3461;p423"/>
          <p:cNvSpPr/>
          <p:nvPr/>
        </p:nvSpPr>
        <p:spPr>
          <a:xfrm>
            <a:off x="3612779" y="3164925"/>
            <a:ext cx="13083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Access Control</a:t>
            </a:r>
            <a:endParaRPr sz="1200">
              <a:latin typeface="DM Sans Medium"/>
              <a:ea typeface="DM Sans Medium"/>
              <a:cs typeface="DM Sans Medium"/>
              <a:sym typeface="DM Sans Medium"/>
            </a:endParaRPr>
          </a:p>
        </p:txBody>
      </p:sp>
      <p:sp>
        <p:nvSpPr>
          <p:cNvPr id="3462" name="Google Shape;3462;p423"/>
          <p:cNvSpPr/>
          <p:nvPr/>
        </p:nvSpPr>
        <p:spPr>
          <a:xfrm>
            <a:off x="3416250" y="1979713"/>
            <a:ext cx="1701900" cy="705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1600">
                <a:solidFill>
                  <a:srgbClr val="1B3139"/>
                </a:solidFill>
                <a:latin typeface="DM Sans Medium"/>
                <a:ea typeface="DM Sans Medium"/>
                <a:cs typeface="DM Sans Medium"/>
                <a:sym typeface="DM Sans Medium"/>
              </a:rPr>
              <a:t>    Unity </a:t>
            </a:r>
            <a:br>
              <a:rPr lang="en-US" sz="1600">
                <a:solidFill>
                  <a:srgbClr val="1B3139"/>
                </a:solidFill>
                <a:latin typeface="DM Sans Medium"/>
                <a:ea typeface="DM Sans Medium"/>
                <a:cs typeface="DM Sans Medium"/>
                <a:sym typeface="DM Sans Medium"/>
              </a:rPr>
            </a:br>
            <a:r>
              <a:rPr lang="en-US"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sp>
        <p:nvSpPr>
          <p:cNvPr id="3463" name="Google Shape;3463;p423"/>
          <p:cNvSpPr/>
          <p:nvPr/>
        </p:nvSpPr>
        <p:spPr>
          <a:xfrm>
            <a:off x="8811750" y="5365425"/>
            <a:ext cx="11895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Data</a:t>
            </a:r>
            <a:endParaRPr sz="1200">
              <a:latin typeface="DM Sans Medium"/>
              <a:ea typeface="DM Sans Medium"/>
              <a:cs typeface="DM Sans Medium"/>
              <a:sym typeface="DM Sans Medium"/>
            </a:endParaRPr>
          </a:p>
        </p:txBody>
      </p:sp>
      <p:cxnSp>
        <p:nvCxnSpPr>
          <p:cNvPr id="3464" name="Google Shape;3464;p423"/>
          <p:cNvCxnSpPr>
            <a:stCxn id="3458" idx="6"/>
            <a:endCxn id="3465" idx="2"/>
          </p:cNvCxnSpPr>
          <p:nvPr/>
        </p:nvCxnSpPr>
        <p:spPr>
          <a:xfrm>
            <a:off x="4558594" y="4642352"/>
            <a:ext cx="1954800" cy="588600"/>
          </a:xfrm>
          <a:prstGeom prst="curvedConnector3">
            <a:avLst>
              <a:gd fmla="val 50000" name="adj1"/>
            </a:avLst>
          </a:prstGeom>
          <a:noFill/>
          <a:ln cap="flat" cmpd="sng" w="19050">
            <a:solidFill>
              <a:schemeClr val="dk2"/>
            </a:solidFill>
            <a:prstDash val="solid"/>
            <a:round/>
            <a:headEnd len="med" w="med" type="none"/>
            <a:tailEnd len="med" w="med" type="none"/>
          </a:ln>
        </p:spPr>
      </p:cxnSp>
      <p:cxnSp>
        <p:nvCxnSpPr>
          <p:cNvPr id="3466" name="Google Shape;3466;p423"/>
          <p:cNvCxnSpPr>
            <a:stCxn id="3458" idx="6"/>
          </p:cNvCxnSpPr>
          <p:nvPr/>
        </p:nvCxnSpPr>
        <p:spPr>
          <a:xfrm flipH="1" rot="10800000">
            <a:off x="4558594" y="3915152"/>
            <a:ext cx="4208100" cy="727200"/>
          </a:xfrm>
          <a:prstGeom prst="curvedConnector3">
            <a:avLst>
              <a:gd fmla="val 50000" name="adj1"/>
            </a:avLst>
          </a:prstGeom>
          <a:noFill/>
          <a:ln cap="flat" cmpd="sng" w="19050">
            <a:solidFill>
              <a:schemeClr val="dk2"/>
            </a:solidFill>
            <a:prstDash val="solid"/>
            <a:round/>
            <a:headEnd len="med" w="med" type="none"/>
            <a:tailEnd len="med" w="med" type="triangle"/>
          </a:ln>
        </p:spPr>
      </p:cxnSp>
      <p:cxnSp>
        <p:nvCxnSpPr>
          <p:cNvPr id="3467" name="Google Shape;3467;p423"/>
          <p:cNvCxnSpPr>
            <a:stCxn id="3458" idx="6"/>
          </p:cNvCxnSpPr>
          <p:nvPr/>
        </p:nvCxnSpPr>
        <p:spPr>
          <a:xfrm flipH="1" rot="10800000">
            <a:off x="4558594" y="3369752"/>
            <a:ext cx="4177200" cy="12726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3468" name="Google Shape;3468;p423"/>
          <p:cNvSpPr txBox="1"/>
          <p:nvPr/>
        </p:nvSpPr>
        <p:spPr>
          <a:xfrm>
            <a:off x="5952075" y="2363038"/>
            <a:ext cx="29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READ/WRITE </a:t>
            </a:r>
            <a:endParaRPr>
              <a:latin typeface="DM Sans"/>
              <a:ea typeface="DM Sans"/>
              <a:cs typeface="DM Sans"/>
              <a:sym typeface="DM Sans"/>
            </a:endParaRPr>
          </a:p>
        </p:txBody>
      </p:sp>
      <p:sp>
        <p:nvSpPr>
          <p:cNvPr id="3469" name="Google Shape;3469;p423"/>
          <p:cNvSpPr txBox="1"/>
          <p:nvPr/>
        </p:nvSpPr>
        <p:spPr>
          <a:xfrm>
            <a:off x="5907700" y="5544300"/>
            <a:ext cx="29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SELECT ONLY </a:t>
            </a:r>
            <a:endParaRPr>
              <a:latin typeface="DM Sans"/>
              <a:ea typeface="DM Sans"/>
              <a:cs typeface="DM Sans"/>
              <a:sym typeface="DM Sans"/>
            </a:endParaRPr>
          </a:p>
        </p:txBody>
      </p:sp>
      <p:sp>
        <p:nvSpPr>
          <p:cNvPr id="3470" name="Google Shape;3470;p423"/>
          <p:cNvSpPr txBox="1"/>
          <p:nvPr/>
        </p:nvSpPr>
        <p:spPr>
          <a:xfrm>
            <a:off x="2318575" y="4620750"/>
            <a:ext cx="29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WRITE OPERATION</a:t>
            </a:r>
            <a:endParaRPr>
              <a:latin typeface="DM Sans"/>
              <a:ea typeface="DM Sans"/>
              <a:cs typeface="DM Sans"/>
              <a:sym typeface="DM Sans"/>
            </a:endParaRPr>
          </a:p>
        </p:txBody>
      </p:sp>
      <p:cxnSp>
        <p:nvCxnSpPr>
          <p:cNvPr id="3471" name="Google Shape;3471;p423"/>
          <p:cNvCxnSpPr>
            <a:stCxn id="3461" idx="2"/>
            <a:endCxn id="3458" idx="0"/>
          </p:cNvCxnSpPr>
          <p:nvPr/>
        </p:nvCxnSpPr>
        <p:spPr>
          <a:xfrm>
            <a:off x="4266929" y="3748125"/>
            <a:ext cx="0" cy="602700"/>
          </a:xfrm>
          <a:prstGeom prst="straightConnector1">
            <a:avLst/>
          </a:prstGeom>
          <a:noFill/>
          <a:ln cap="flat" cmpd="sng" w="19050">
            <a:solidFill>
              <a:schemeClr val="dk2"/>
            </a:solidFill>
            <a:prstDash val="solid"/>
            <a:round/>
            <a:headEnd len="med" w="med" type="none"/>
            <a:tailEnd len="med" w="med" type="triangle"/>
          </a:ln>
        </p:spPr>
      </p:cxnSp>
      <p:cxnSp>
        <p:nvCxnSpPr>
          <p:cNvPr id="3472" name="Google Shape;3472;p423"/>
          <p:cNvCxnSpPr>
            <a:stCxn id="3462" idx="2"/>
            <a:endCxn id="3461" idx="0"/>
          </p:cNvCxnSpPr>
          <p:nvPr/>
        </p:nvCxnSpPr>
        <p:spPr>
          <a:xfrm flipH="1">
            <a:off x="4266900" y="2685313"/>
            <a:ext cx="300" cy="479700"/>
          </a:xfrm>
          <a:prstGeom prst="straightConnector1">
            <a:avLst/>
          </a:prstGeom>
          <a:noFill/>
          <a:ln cap="flat" cmpd="sng" w="19050">
            <a:solidFill>
              <a:schemeClr val="dk2"/>
            </a:solidFill>
            <a:prstDash val="solid"/>
            <a:round/>
            <a:headEnd len="med" w="med" type="none"/>
            <a:tailEnd len="med" w="med" type="triangle"/>
          </a:ln>
        </p:spPr>
      </p:cxnSp>
      <p:sp>
        <p:nvSpPr>
          <p:cNvPr id="3465" name="Google Shape;3465;p423"/>
          <p:cNvSpPr/>
          <p:nvPr/>
        </p:nvSpPr>
        <p:spPr>
          <a:xfrm>
            <a:off x="6513375" y="5020950"/>
            <a:ext cx="420300" cy="420300"/>
          </a:xfrm>
          <a:prstGeom prst="noSmoking">
            <a:avLst>
              <a:gd fmla="val 1875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23"/>
          <p:cNvSpPr txBox="1"/>
          <p:nvPr/>
        </p:nvSpPr>
        <p:spPr>
          <a:xfrm>
            <a:off x="4985625" y="5941613"/>
            <a:ext cx="296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DM Sans"/>
                <a:ea typeface="DM Sans"/>
                <a:cs typeface="DM Sans"/>
                <a:sym typeface="DM Sans"/>
              </a:rPr>
              <a:t>Writes to the table or table data via a path does not use the WRITE permission from the External Location</a:t>
            </a:r>
            <a:endParaRPr sz="900">
              <a:latin typeface="DM Sans"/>
              <a:ea typeface="DM Sans"/>
              <a:cs typeface="DM Sans"/>
              <a:sym typeface="DM Sans"/>
            </a:endParaRPr>
          </a:p>
        </p:txBody>
      </p:sp>
      <p:pic>
        <p:nvPicPr>
          <p:cNvPr id="3474" name="Google Shape;3474;p423"/>
          <p:cNvPicPr preferRelativeResize="0"/>
          <p:nvPr/>
        </p:nvPicPr>
        <p:blipFill rotWithShape="1">
          <a:blip r:embed="rId3">
            <a:alphaModFix/>
          </a:blip>
          <a:srcRect b="-2679" l="0" r="0" t="2679"/>
          <a:stretch/>
        </p:blipFill>
        <p:spPr>
          <a:xfrm>
            <a:off x="8811750" y="5379752"/>
            <a:ext cx="391651" cy="391651"/>
          </a:xfrm>
          <a:prstGeom prst="rect">
            <a:avLst/>
          </a:prstGeom>
          <a:noFill/>
          <a:ln>
            <a:noFill/>
          </a:ln>
        </p:spPr>
      </p:pic>
      <p:cxnSp>
        <p:nvCxnSpPr>
          <p:cNvPr id="3475" name="Google Shape;3475;p423"/>
          <p:cNvCxnSpPr>
            <a:stCxn id="3465" idx="7"/>
            <a:endCxn id="3452" idx="1"/>
          </p:cNvCxnSpPr>
          <p:nvPr/>
        </p:nvCxnSpPr>
        <p:spPr>
          <a:xfrm rot="-5400000">
            <a:off x="7798373" y="4114852"/>
            <a:ext cx="41400" cy="1893900"/>
          </a:xfrm>
          <a:prstGeom prst="curvedConnector2">
            <a:avLst/>
          </a:prstGeom>
          <a:noFill/>
          <a:ln cap="flat" cmpd="sng" w="19050">
            <a:solidFill>
              <a:schemeClr val="dk2"/>
            </a:solidFill>
            <a:prstDash val="solid"/>
            <a:round/>
            <a:headEnd len="med" w="med" type="none"/>
            <a:tailEnd len="med" w="med" type="triangle"/>
          </a:ln>
        </p:spPr>
      </p:cxnSp>
      <p:cxnSp>
        <p:nvCxnSpPr>
          <p:cNvPr id="3476" name="Google Shape;3476;p423"/>
          <p:cNvCxnSpPr>
            <a:stCxn id="3465" idx="6"/>
            <a:endCxn id="3474" idx="1"/>
          </p:cNvCxnSpPr>
          <p:nvPr/>
        </p:nvCxnSpPr>
        <p:spPr>
          <a:xfrm>
            <a:off x="6933675" y="5231100"/>
            <a:ext cx="1878000" cy="344400"/>
          </a:xfrm>
          <a:prstGeom prst="curvedConnector3">
            <a:avLst>
              <a:gd fmla="val 50002" name="adj1"/>
            </a:avLst>
          </a:prstGeom>
          <a:noFill/>
          <a:ln cap="flat" cmpd="sng" w="19050">
            <a:solidFill>
              <a:schemeClr val="dk2"/>
            </a:solidFill>
            <a:prstDash val="solid"/>
            <a:round/>
            <a:headEnd len="med" w="med" type="none"/>
            <a:tailEnd len="med" w="med" type="triangle"/>
          </a:ln>
        </p:spPr>
      </p:cxnSp>
      <p:sp>
        <p:nvSpPr>
          <p:cNvPr id="3477" name="Google Shape;3477;p423"/>
          <p:cNvSpPr/>
          <p:nvPr/>
        </p:nvSpPr>
        <p:spPr>
          <a:xfrm>
            <a:off x="5865050" y="2351175"/>
            <a:ext cx="4604700" cy="18435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8" name="Google Shape;3478;p423"/>
          <p:cNvPicPr preferRelativeResize="0"/>
          <p:nvPr/>
        </p:nvPicPr>
        <p:blipFill>
          <a:blip r:embed="rId7">
            <a:alphaModFix/>
          </a:blip>
          <a:stretch>
            <a:fillRect/>
          </a:stretch>
        </p:blipFill>
        <p:spPr>
          <a:xfrm>
            <a:off x="3574136" y="2134446"/>
            <a:ext cx="385200" cy="385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3" name="Shape 3483"/>
        <p:cNvGrpSpPr/>
        <p:nvPr/>
      </p:nvGrpSpPr>
      <p:grpSpPr>
        <a:xfrm>
          <a:off x="0" y="0"/>
          <a:ext cx="0" cy="0"/>
          <a:chOff x="0" y="0"/>
          <a:chExt cx="0" cy="0"/>
        </a:xfrm>
      </p:grpSpPr>
      <p:sp>
        <p:nvSpPr>
          <p:cNvPr id="3484" name="Google Shape;3484;p424"/>
          <p:cNvSpPr txBox="1"/>
          <p:nvPr>
            <p:ph idx="4294967295" type="title"/>
          </p:nvPr>
        </p:nvSpPr>
        <p:spPr>
          <a:xfrm>
            <a:off x="597225" y="307000"/>
            <a:ext cx="10832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Access data from specified environments only</a:t>
            </a:r>
            <a:endParaRPr sz="3600"/>
          </a:p>
        </p:txBody>
      </p:sp>
      <p:sp>
        <p:nvSpPr>
          <p:cNvPr id="3485" name="Google Shape;3485;p424"/>
          <p:cNvSpPr/>
          <p:nvPr/>
        </p:nvSpPr>
        <p:spPr>
          <a:xfrm>
            <a:off x="3654336" y="2375742"/>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dev</a:t>
            </a:r>
            <a:endParaRPr sz="1000">
              <a:latin typeface="DM Sans"/>
              <a:ea typeface="DM Sans"/>
              <a:cs typeface="DM Sans"/>
              <a:sym typeface="DM Sans"/>
            </a:endParaRPr>
          </a:p>
        </p:txBody>
      </p:sp>
      <p:grpSp>
        <p:nvGrpSpPr>
          <p:cNvPr id="3486" name="Google Shape;3486;p424"/>
          <p:cNvGrpSpPr/>
          <p:nvPr/>
        </p:nvGrpSpPr>
        <p:grpSpPr>
          <a:xfrm>
            <a:off x="671076" y="3429525"/>
            <a:ext cx="1846040" cy="521862"/>
            <a:chOff x="2992957" y="1248731"/>
            <a:chExt cx="2707200" cy="705600"/>
          </a:xfrm>
        </p:grpSpPr>
        <p:sp>
          <p:nvSpPr>
            <p:cNvPr id="3487" name="Google Shape;3487;p424"/>
            <p:cNvSpPr/>
            <p:nvPr/>
          </p:nvSpPr>
          <p:spPr>
            <a:xfrm>
              <a:off x="2992957" y="1248731"/>
              <a:ext cx="2707200" cy="705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a:latin typeface="Barlow"/>
                  <a:ea typeface="Barlow"/>
                  <a:cs typeface="Barlow"/>
                  <a:sym typeface="Barlow"/>
                </a:rPr>
                <a:t>        Metastore</a:t>
              </a:r>
              <a:endParaRPr>
                <a:latin typeface="Barlow"/>
                <a:ea typeface="Barlow"/>
                <a:cs typeface="Barlow"/>
                <a:sym typeface="Barlow"/>
              </a:endParaRPr>
            </a:p>
          </p:txBody>
        </p:sp>
        <p:sp>
          <p:nvSpPr>
            <p:cNvPr id="3488" name="Google Shape;3488;p424"/>
            <p:cNvSpPr/>
            <p:nvPr/>
          </p:nvSpPr>
          <p:spPr>
            <a:xfrm>
              <a:off x="4413250" y="1800573"/>
              <a:ext cx="147300" cy="147300"/>
            </a:xfrm>
            <a:prstGeom prst="ellipse">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latin typeface="Barlow"/>
                <a:ea typeface="Barlow"/>
                <a:cs typeface="Barlow"/>
                <a:sym typeface="Barlow"/>
              </a:endParaRPr>
            </a:p>
          </p:txBody>
        </p:sp>
      </p:grpSp>
      <p:sp>
        <p:nvSpPr>
          <p:cNvPr id="3489" name="Google Shape;3489;p424"/>
          <p:cNvSpPr/>
          <p:nvPr/>
        </p:nvSpPr>
        <p:spPr>
          <a:xfrm>
            <a:off x="3654336" y="278461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staging</a:t>
            </a:r>
            <a:endParaRPr sz="1000">
              <a:latin typeface="DM Sans"/>
              <a:ea typeface="DM Sans"/>
              <a:cs typeface="DM Sans"/>
              <a:sym typeface="DM Sans"/>
            </a:endParaRPr>
          </a:p>
        </p:txBody>
      </p:sp>
      <p:sp>
        <p:nvSpPr>
          <p:cNvPr id="3490" name="Google Shape;3490;p424"/>
          <p:cNvSpPr/>
          <p:nvPr/>
        </p:nvSpPr>
        <p:spPr>
          <a:xfrm>
            <a:off x="3654336" y="349828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prod</a:t>
            </a:r>
            <a:endParaRPr sz="1000">
              <a:latin typeface="DM Sans"/>
              <a:ea typeface="DM Sans"/>
              <a:cs typeface="DM Sans"/>
              <a:sym typeface="DM Sans"/>
            </a:endParaRPr>
          </a:p>
        </p:txBody>
      </p:sp>
      <p:sp>
        <p:nvSpPr>
          <p:cNvPr id="3491" name="Google Shape;3491;p424"/>
          <p:cNvSpPr/>
          <p:nvPr/>
        </p:nvSpPr>
        <p:spPr>
          <a:xfrm>
            <a:off x="5366713" y="3511425"/>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prod_ws</a:t>
            </a:r>
            <a:endParaRPr sz="1000">
              <a:latin typeface="DM Sans"/>
              <a:ea typeface="DM Sans"/>
              <a:cs typeface="DM Sans"/>
              <a:sym typeface="DM Sans"/>
            </a:endParaRPr>
          </a:p>
        </p:txBody>
      </p:sp>
      <p:sp>
        <p:nvSpPr>
          <p:cNvPr id="3492" name="Google Shape;3492;p424"/>
          <p:cNvSpPr/>
          <p:nvPr/>
        </p:nvSpPr>
        <p:spPr>
          <a:xfrm>
            <a:off x="5366713" y="2786500"/>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staging_ws</a:t>
            </a:r>
            <a:endParaRPr sz="1000">
              <a:latin typeface="DM Sans"/>
              <a:ea typeface="DM Sans"/>
              <a:cs typeface="DM Sans"/>
              <a:sym typeface="DM Sans"/>
            </a:endParaRPr>
          </a:p>
        </p:txBody>
      </p:sp>
      <p:sp>
        <p:nvSpPr>
          <p:cNvPr id="3493" name="Google Shape;3493;p424"/>
          <p:cNvSpPr/>
          <p:nvPr/>
        </p:nvSpPr>
        <p:spPr>
          <a:xfrm>
            <a:off x="5366713" y="2366375"/>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dev_ws</a:t>
            </a:r>
            <a:endParaRPr sz="1000">
              <a:latin typeface="DM Sans"/>
              <a:ea typeface="DM Sans"/>
              <a:cs typeface="DM Sans"/>
              <a:sym typeface="DM Sans"/>
            </a:endParaRPr>
          </a:p>
        </p:txBody>
      </p:sp>
      <p:pic>
        <p:nvPicPr>
          <p:cNvPr id="3494" name="Google Shape;3494;p424"/>
          <p:cNvPicPr preferRelativeResize="0"/>
          <p:nvPr/>
        </p:nvPicPr>
        <p:blipFill>
          <a:blip r:embed="rId3">
            <a:alphaModFix/>
          </a:blip>
          <a:stretch>
            <a:fillRect/>
          </a:stretch>
        </p:blipFill>
        <p:spPr>
          <a:xfrm>
            <a:off x="6621300" y="3552413"/>
            <a:ext cx="333225" cy="174925"/>
          </a:xfrm>
          <a:prstGeom prst="rect">
            <a:avLst/>
          </a:prstGeom>
          <a:noFill/>
          <a:ln>
            <a:noFill/>
          </a:ln>
        </p:spPr>
      </p:pic>
      <p:pic>
        <p:nvPicPr>
          <p:cNvPr id="3495" name="Google Shape;3495;p424"/>
          <p:cNvPicPr preferRelativeResize="0"/>
          <p:nvPr/>
        </p:nvPicPr>
        <p:blipFill>
          <a:blip r:embed="rId3">
            <a:alphaModFix/>
          </a:blip>
          <a:stretch>
            <a:fillRect/>
          </a:stretch>
        </p:blipFill>
        <p:spPr>
          <a:xfrm>
            <a:off x="6621300" y="2849925"/>
            <a:ext cx="333225" cy="174925"/>
          </a:xfrm>
          <a:prstGeom prst="rect">
            <a:avLst/>
          </a:prstGeom>
          <a:noFill/>
          <a:ln>
            <a:noFill/>
          </a:ln>
        </p:spPr>
      </p:pic>
      <p:cxnSp>
        <p:nvCxnSpPr>
          <p:cNvPr id="3496" name="Google Shape;3496;p424"/>
          <p:cNvCxnSpPr>
            <a:stCxn id="3487" idx="3"/>
            <a:endCxn id="3485" idx="1"/>
          </p:cNvCxnSpPr>
          <p:nvPr/>
        </p:nvCxnSpPr>
        <p:spPr>
          <a:xfrm flipH="1" rot="10800000">
            <a:off x="2517115" y="2550456"/>
            <a:ext cx="1137300" cy="1140000"/>
          </a:xfrm>
          <a:prstGeom prst="curvedConnector3">
            <a:avLst>
              <a:gd fmla="val 49997" name="adj1"/>
            </a:avLst>
          </a:prstGeom>
          <a:noFill/>
          <a:ln cap="flat" cmpd="sng" w="9525">
            <a:solidFill>
              <a:srgbClr val="1B5162"/>
            </a:solidFill>
            <a:prstDash val="solid"/>
            <a:round/>
            <a:headEnd len="med" w="med" type="none"/>
            <a:tailEnd len="med" w="med" type="triangle"/>
          </a:ln>
        </p:spPr>
      </p:cxnSp>
      <p:pic>
        <p:nvPicPr>
          <p:cNvPr id="3497" name="Google Shape;3497;p424"/>
          <p:cNvPicPr preferRelativeResize="0"/>
          <p:nvPr/>
        </p:nvPicPr>
        <p:blipFill>
          <a:blip r:embed="rId3">
            <a:alphaModFix/>
          </a:blip>
          <a:stretch>
            <a:fillRect/>
          </a:stretch>
        </p:blipFill>
        <p:spPr>
          <a:xfrm>
            <a:off x="6621300" y="2417050"/>
            <a:ext cx="333225" cy="174925"/>
          </a:xfrm>
          <a:prstGeom prst="rect">
            <a:avLst/>
          </a:prstGeom>
          <a:noFill/>
          <a:ln>
            <a:noFill/>
          </a:ln>
        </p:spPr>
      </p:pic>
      <p:sp>
        <p:nvSpPr>
          <p:cNvPr id="3498" name="Google Shape;3498;p424"/>
          <p:cNvSpPr/>
          <p:nvPr/>
        </p:nvSpPr>
        <p:spPr>
          <a:xfrm>
            <a:off x="7655525" y="3549325"/>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Analysts</a:t>
            </a:r>
            <a:endParaRPr sz="1000">
              <a:latin typeface="DM Sans"/>
              <a:ea typeface="DM Sans"/>
              <a:cs typeface="DM Sans"/>
              <a:sym typeface="DM Sans"/>
            </a:endParaRPr>
          </a:p>
        </p:txBody>
      </p:sp>
      <p:cxnSp>
        <p:nvCxnSpPr>
          <p:cNvPr id="3499" name="Google Shape;3499;p424"/>
          <p:cNvCxnSpPr>
            <a:stCxn id="3487" idx="3"/>
            <a:endCxn id="3489" idx="1"/>
          </p:cNvCxnSpPr>
          <p:nvPr/>
        </p:nvCxnSpPr>
        <p:spPr>
          <a:xfrm flipH="1" rot="10800000">
            <a:off x="2517115" y="2959356"/>
            <a:ext cx="1137300" cy="731100"/>
          </a:xfrm>
          <a:prstGeom prst="curvedConnector3">
            <a:avLst>
              <a:gd fmla="val 49997" name="adj1"/>
            </a:avLst>
          </a:prstGeom>
          <a:noFill/>
          <a:ln cap="flat" cmpd="sng" w="9525">
            <a:solidFill>
              <a:srgbClr val="1B5162"/>
            </a:solidFill>
            <a:prstDash val="solid"/>
            <a:round/>
            <a:headEnd len="med" w="med" type="none"/>
            <a:tailEnd len="med" w="med" type="triangle"/>
          </a:ln>
        </p:spPr>
      </p:cxnSp>
      <p:sp>
        <p:nvSpPr>
          <p:cNvPr id="3500" name="Google Shape;3500;p424"/>
          <p:cNvSpPr/>
          <p:nvPr/>
        </p:nvSpPr>
        <p:spPr>
          <a:xfrm>
            <a:off x="7655525" y="3129550"/>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Testers</a:t>
            </a:r>
            <a:endParaRPr sz="1000">
              <a:latin typeface="DM Sans"/>
              <a:ea typeface="DM Sans"/>
              <a:cs typeface="DM Sans"/>
              <a:sym typeface="DM Sans"/>
            </a:endParaRPr>
          </a:p>
        </p:txBody>
      </p:sp>
      <p:cxnSp>
        <p:nvCxnSpPr>
          <p:cNvPr id="3501" name="Google Shape;3501;p424"/>
          <p:cNvCxnSpPr>
            <a:stCxn id="3487" idx="3"/>
            <a:endCxn id="3490" idx="1"/>
          </p:cNvCxnSpPr>
          <p:nvPr/>
        </p:nvCxnSpPr>
        <p:spPr>
          <a:xfrm flipH="1" rot="10800000">
            <a:off x="2517115" y="3673056"/>
            <a:ext cx="1137300" cy="17400"/>
          </a:xfrm>
          <a:prstGeom prst="curvedConnector3">
            <a:avLst>
              <a:gd fmla="val 49997" name="adj1"/>
            </a:avLst>
          </a:prstGeom>
          <a:noFill/>
          <a:ln cap="flat" cmpd="sng" w="9525">
            <a:solidFill>
              <a:srgbClr val="1B5162"/>
            </a:solidFill>
            <a:prstDash val="solid"/>
            <a:round/>
            <a:headEnd len="med" w="med" type="none"/>
            <a:tailEnd len="med" w="med" type="triangle"/>
          </a:ln>
        </p:spPr>
      </p:cxnSp>
      <p:sp>
        <p:nvSpPr>
          <p:cNvPr id="3502" name="Google Shape;3502;p424"/>
          <p:cNvSpPr/>
          <p:nvPr/>
        </p:nvSpPr>
        <p:spPr>
          <a:xfrm>
            <a:off x="7655525" y="2390213"/>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Developers</a:t>
            </a:r>
            <a:endParaRPr sz="1000">
              <a:latin typeface="DM Sans"/>
              <a:ea typeface="DM Sans"/>
              <a:cs typeface="DM Sans"/>
              <a:sym typeface="DM Sans"/>
            </a:endParaRPr>
          </a:p>
        </p:txBody>
      </p:sp>
      <p:sp>
        <p:nvSpPr>
          <p:cNvPr id="3503" name="Google Shape;3503;p424"/>
          <p:cNvSpPr txBox="1"/>
          <p:nvPr/>
        </p:nvSpPr>
        <p:spPr>
          <a:xfrm>
            <a:off x="3757225" y="1771000"/>
            <a:ext cx="11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Catalogs</a:t>
            </a:r>
            <a:endParaRPr>
              <a:latin typeface="Barlow"/>
              <a:ea typeface="Barlow"/>
              <a:cs typeface="Barlow"/>
              <a:sym typeface="Barlow"/>
            </a:endParaRPr>
          </a:p>
        </p:txBody>
      </p:sp>
      <p:sp>
        <p:nvSpPr>
          <p:cNvPr id="3504" name="Google Shape;3504;p424"/>
          <p:cNvSpPr txBox="1"/>
          <p:nvPr/>
        </p:nvSpPr>
        <p:spPr>
          <a:xfrm>
            <a:off x="5599889" y="1771650"/>
            <a:ext cx="13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Workspaces</a:t>
            </a:r>
            <a:endParaRPr>
              <a:latin typeface="Barlow"/>
              <a:ea typeface="Barlow"/>
              <a:cs typeface="Barlow"/>
              <a:sym typeface="Barlow"/>
            </a:endParaRPr>
          </a:p>
        </p:txBody>
      </p:sp>
      <p:sp>
        <p:nvSpPr>
          <p:cNvPr id="3505" name="Google Shape;3505;p424"/>
          <p:cNvSpPr txBox="1"/>
          <p:nvPr/>
        </p:nvSpPr>
        <p:spPr>
          <a:xfrm>
            <a:off x="8075539" y="1771650"/>
            <a:ext cx="13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Groups</a:t>
            </a:r>
            <a:endParaRPr>
              <a:latin typeface="Barlow"/>
              <a:ea typeface="Barlow"/>
              <a:cs typeface="Barlow"/>
              <a:sym typeface="Barlow"/>
            </a:endParaRPr>
          </a:p>
        </p:txBody>
      </p:sp>
      <p:cxnSp>
        <p:nvCxnSpPr>
          <p:cNvPr id="3506" name="Google Shape;3506;p424"/>
          <p:cNvCxnSpPr>
            <a:stCxn id="3485" idx="3"/>
            <a:endCxn id="3493" idx="1"/>
          </p:cNvCxnSpPr>
          <p:nvPr/>
        </p:nvCxnSpPr>
        <p:spPr>
          <a:xfrm flipH="1" rot="10800000">
            <a:off x="4894236" y="2517192"/>
            <a:ext cx="472500" cy="333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3507" name="Google Shape;3507;p424"/>
          <p:cNvCxnSpPr>
            <a:stCxn id="3489" idx="3"/>
            <a:endCxn id="3492" idx="1"/>
          </p:cNvCxnSpPr>
          <p:nvPr/>
        </p:nvCxnSpPr>
        <p:spPr>
          <a:xfrm flipH="1" rot="10800000">
            <a:off x="4894236" y="2937463"/>
            <a:ext cx="472500" cy="21900"/>
          </a:xfrm>
          <a:prstGeom prst="curvedConnector3">
            <a:avLst>
              <a:gd fmla="val 49998" name="adj1"/>
            </a:avLst>
          </a:prstGeom>
          <a:noFill/>
          <a:ln cap="flat" cmpd="sng" w="9525">
            <a:solidFill>
              <a:srgbClr val="000000"/>
            </a:solidFill>
            <a:prstDash val="solid"/>
            <a:round/>
            <a:headEnd len="med" w="med" type="none"/>
            <a:tailEnd len="med" w="med" type="triangle"/>
          </a:ln>
        </p:spPr>
      </p:cxnSp>
      <p:sp>
        <p:nvSpPr>
          <p:cNvPr id="3508" name="Google Shape;3508;p424"/>
          <p:cNvSpPr/>
          <p:nvPr/>
        </p:nvSpPr>
        <p:spPr>
          <a:xfrm>
            <a:off x="3654336" y="4147514"/>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bu_1_dev</a:t>
            </a:r>
            <a:endParaRPr sz="1000">
              <a:latin typeface="DM Sans"/>
              <a:ea typeface="DM Sans"/>
              <a:cs typeface="DM Sans"/>
              <a:sym typeface="DM Sans"/>
            </a:endParaRPr>
          </a:p>
        </p:txBody>
      </p:sp>
      <p:sp>
        <p:nvSpPr>
          <p:cNvPr id="3509" name="Google Shape;3509;p424"/>
          <p:cNvSpPr/>
          <p:nvPr/>
        </p:nvSpPr>
        <p:spPr>
          <a:xfrm>
            <a:off x="3654336" y="455131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bu_1_staging</a:t>
            </a:r>
            <a:endParaRPr sz="1000">
              <a:latin typeface="DM Sans"/>
              <a:ea typeface="DM Sans"/>
              <a:cs typeface="DM Sans"/>
              <a:sym typeface="DM Sans"/>
            </a:endParaRPr>
          </a:p>
        </p:txBody>
      </p:sp>
      <p:cxnSp>
        <p:nvCxnSpPr>
          <p:cNvPr id="3510" name="Google Shape;3510;p424"/>
          <p:cNvCxnSpPr>
            <a:stCxn id="3487" idx="3"/>
            <a:endCxn id="3508" idx="1"/>
          </p:cNvCxnSpPr>
          <p:nvPr/>
        </p:nvCxnSpPr>
        <p:spPr>
          <a:xfrm>
            <a:off x="2517115" y="3690456"/>
            <a:ext cx="1137300" cy="631800"/>
          </a:xfrm>
          <a:prstGeom prst="curvedConnector3">
            <a:avLst>
              <a:gd fmla="val 49997" name="adj1"/>
            </a:avLst>
          </a:prstGeom>
          <a:noFill/>
          <a:ln cap="flat" cmpd="sng" w="9525">
            <a:solidFill>
              <a:srgbClr val="1B5162"/>
            </a:solidFill>
            <a:prstDash val="solid"/>
            <a:round/>
            <a:headEnd len="med" w="med" type="none"/>
            <a:tailEnd len="med" w="med" type="triangle"/>
          </a:ln>
        </p:spPr>
      </p:cxnSp>
      <p:cxnSp>
        <p:nvCxnSpPr>
          <p:cNvPr id="3511" name="Google Shape;3511;p424"/>
          <p:cNvCxnSpPr>
            <a:stCxn id="3487" idx="3"/>
            <a:endCxn id="3509" idx="1"/>
          </p:cNvCxnSpPr>
          <p:nvPr/>
        </p:nvCxnSpPr>
        <p:spPr>
          <a:xfrm>
            <a:off x="2517115" y="3690456"/>
            <a:ext cx="1137300" cy="1035600"/>
          </a:xfrm>
          <a:prstGeom prst="curvedConnector3">
            <a:avLst>
              <a:gd fmla="val 49997" name="adj1"/>
            </a:avLst>
          </a:prstGeom>
          <a:noFill/>
          <a:ln cap="flat" cmpd="sng" w="9525">
            <a:solidFill>
              <a:srgbClr val="1B5162"/>
            </a:solidFill>
            <a:prstDash val="solid"/>
            <a:round/>
            <a:headEnd len="med" w="med" type="none"/>
            <a:tailEnd len="med" w="med" type="triangle"/>
          </a:ln>
        </p:spPr>
      </p:cxnSp>
      <p:cxnSp>
        <p:nvCxnSpPr>
          <p:cNvPr id="3512" name="Google Shape;3512;p424"/>
          <p:cNvCxnSpPr>
            <a:stCxn id="3490" idx="3"/>
            <a:endCxn id="3491" idx="1"/>
          </p:cNvCxnSpPr>
          <p:nvPr/>
        </p:nvCxnSpPr>
        <p:spPr>
          <a:xfrm flipH="1" rot="10800000">
            <a:off x="4894236" y="3662233"/>
            <a:ext cx="472500" cy="10800"/>
          </a:xfrm>
          <a:prstGeom prst="curvedConnector3">
            <a:avLst>
              <a:gd fmla="val 49998" name="adj1"/>
            </a:avLst>
          </a:prstGeom>
          <a:noFill/>
          <a:ln cap="flat" cmpd="sng" w="9525">
            <a:solidFill>
              <a:srgbClr val="1B5162"/>
            </a:solidFill>
            <a:prstDash val="solid"/>
            <a:round/>
            <a:headEnd len="med" w="med" type="none"/>
            <a:tailEnd len="med" w="med" type="triangle"/>
          </a:ln>
        </p:spPr>
      </p:cxnSp>
      <p:cxnSp>
        <p:nvCxnSpPr>
          <p:cNvPr id="3513" name="Google Shape;3513;p424"/>
          <p:cNvCxnSpPr>
            <a:stCxn id="3494" idx="3"/>
            <a:endCxn id="3498" idx="1"/>
          </p:cNvCxnSpPr>
          <p:nvPr/>
        </p:nvCxnSpPr>
        <p:spPr>
          <a:xfrm>
            <a:off x="6954525" y="3639875"/>
            <a:ext cx="701100" cy="23700"/>
          </a:xfrm>
          <a:prstGeom prst="curvedConnector3">
            <a:avLst>
              <a:gd fmla="val 49993" name="adj1"/>
            </a:avLst>
          </a:prstGeom>
          <a:noFill/>
          <a:ln cap="flat" cmpd="sng" w="9525">
            <a:solidFill>
              <a:srgbClr val="000000"/>
            </a:solidFill>
            <a:prstDash val="solid"/>
            <a:round/>
            <a:headEnd len="med" w="med" type="none"/>
            <a:tailEnd len="med" w="med" type="triangle"/>
          </a:ln>
        </p:spPr>
      </p:cxnSp>
      <p:sp>
        <p:nvSpPr>
          <p:cNvPr id="3514" name="Google Shape;3514;p424"/>
          <p:cNvSpPr/>
          <p:nvPr/>
        </p:nvSpPr>
        <p:spPr>
          <a:xfrm>
            <a:off x="3654336" y="526498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bu_1_prod</a:t>
            </a:r>
            <a:endParaRPr sz="1000">
              <a:latin typeface="DM Sans"/>
              <a:ea typeface="DM Sans"/>
              <a:cs typeface="DM Sans"/>
              <a:sym typeface="DM Sans"/>
            </a:endParaRPr>
          </a:p>
        </p:txBody>
      </p:sp>
      <p:cxnSp>
        <p:nvCxnSpPr>
          <p:cNvPr id="3515" name="Google Shape;3515;p424"/>
          <p:cNvCxnSpPr>
            <a:stCxn id="3487" idx="3"/>
            <a:endCxn id="3514" idx="1"/>
          </p:cNvCxnSpPr>
          <p:nvPr/>
        </p:nvCxnSpPr>
        <p:spPr>
          <a:xfrm>
            <a:off x="2517115" y="3690456"/>
            <a:ext cx="1137300" cy="1749300"/>
          </a:xfrm>
          <a:prstGeom prst="curvedConnector3">
            <a:avLst>
              <a:gd fmla="val 49997" name="adj1"/>
            </a:avLst>
          </a:prstGeom>
          <a:noFill/>
          <a:ln cap="flat" cmpd="sng" w="9525">
            <a:solidFill>
              <a:srgbClr val="1B5162"/>
            </a:solidFill>
            <a:prstDash val="solid"/>
            <a:round/>
            <a:headEnd len="med" w="med" type="none"/>
            <a:tailEnd len="med" w="med" type="triangle"/>
          </a:ln>
        </p:spPr>
      </p:cxnSp>
      <p:grpSp>
        <p:nvGrpSpPr>
          <p:cNvPr id="3516" name="Google Shape;3516;p424"/>
          <p:cNvGrpSpPr/>
          <p:nvPr/>
        </p:nvGrpSpPr>
        <p:grpSpPr>
          <a:xfrm>
            <a:off x="7655525" y="5334661"/>
            <a:ext cx="1846029" cy="257900"/>
            <a:chOff x="3107797" y="1800573"/>
            <a:chExt cx="3447300" cy="348703"/>
          </a:xfrm>
        </p:grpSpPr>
        <p:sp>
          <p:nvSpPr>
            <p:cNvPr id="3517" name="Google Shape;3517;p424"/>
            <p:cNvSpPr/>
            <p:nvPr/>
          </p:nvSpPr>
          <p:spPr>
            <a:xfrm>
              <a:off x="3107797" y="1840275"/>
              <a:ext cx="3447300" cy="3090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 Users</a:t>
              </a:r>
              <a:endParaRPr sz="1000">
                <a:latin typeface="DM Sans"/>
                <a:ea typeface="DM Sans"/>
                <a:cs typeface="DM Sans"/>
                <a:sym typeface="DM Sans"/>
              </a:endParaRPr>
            </a:p>
          </p:txBody>
        </p:sp>
        <p:sp>
          <p:nvSpPr>
            <p:cNvPr id="3518" name="Google Shape;3518;p424"/>
            <p:cNvSpPr/>
            <p:nvPr/>
          </p:nvSpPr>
          <p:spPr>
            <a:xfrm>
              <a:off x="4413250" y="1800573"/>
              <a:ext cx="147300" cy="1473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000"/>
            </a:p>
          </p:txBody>
        </p:sp>
      </p:grpSp>
      <p:grpSp>
        <p:nvGrpSpPr>
          <p:cNvPr id="3519" name="Google Shape;3519;p424"/>
          <p:cNvGrpSpPr/>
          <p:nvPr/>
        </p:nvGrpSpPr>
        <p:grpSpPr>
          <a:xfrm>
            <a:off x="5366713" y="4147525"/>
            <a:ext cx="1562964" cy="753283"/>
            <a:chOff x="3313505" y="1252712"/>
            <a:chExt cx="2918700" cy="1018500"/>
          </a:xfrm>
        </p:grpSpPr>
        <p:sp>
          <p:nvSpPr>
            <p:cNvPr id="3520" name="Google Shape;3520;p424"/>
            <p:cNvSpPr/>
            <p:nvPr/>
          </p:nvSpPr>
          <p:spPr>
            <a:xfrm>
              <a:off x="3313505" y="1252712"/>
              <a:ext cx="2918700" cy="1018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bu_dev_stg_ws</a:t>
              </a:r>
              <a:endParaRPr sz="1000">
                <a:latin typeface="DM Sans"/>
                <a:ea typeface="DM Sans"/>
                <a:cs typeface="DM Sans"/>
                <a:sym typeface="DM Sans"/>
              </a:endParaRPr>
            </a:p>
          </p:txBody>
        </p:sp>
        <p:sp>
          <p:nvSpPr>
            <p:cNvPr id="3521" name="Google Shape;3521;p424"/>
            <p:cNvSpPr/>
            <p:nvPr/>
          </p:nvSpPr>
          <p:spPr>
            <a:xfrm>
              <a:off x="4413250" y="1800573"/>
              <a:ext cx="147300" cy="147300"/>
            </a:xfrm>
            <a:prstGeom prst="ellipse">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000"/>
            </a:p>
          </p:txBody>
        </p:sp>
      </p:grpSp>
      <p:pic>
        <p:nvPicPr>
          <p:cNvPr id="3522" name="Google Shape;3522;p424"/>
          <p:cNvPicPr preferRelativeResize="0"/>
          <p:nvPr/>
        </p:nvPicPr>
        <p:blipFill>
          <a:blip r:embed="rId3">
            <a:alphaModFix/>
          </a:blip>
          <a:stretch>
            <a:fillRect/>
          </a:stretch>
        </p:blipFill>
        <p:spPr>
          <a:xfrm>
            <a:off x="6621300" y="4436688"/>
            <a:ext cx="333225" cy="174925"/>
          </a:xfrm>
          <a:prstGeom prst="rect">
            <a:avLst/>
          </a:prstGeom>
          <a:noFill/>
          <a:ln>
            <a:noFill/>
          </a:ln>
        </p:spPr>
      </p:pic>
      <p:sp>
        <p:nvSpPr>
          <p:cNvPr id="3523" name="Google Shape;3523;p424"/>
          <p:cNvSpPr/>
          <p:nvPr/>
        </p:nvSpPr>
        <p:spPr>
          <a:xfrm>
            <a:off x="5366713" y="5312700"/>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bu_prod_ws</a:t>
            </a:r>
            <a:endParaRPr sz="1000">
              <a:latin typeface="DM Sans"/>
              <a:ea typeface="DM Sans"/>
              <a:cs typeface="DM Sans"/>
              <a:sym typeface="DM Sans"/>
            </a:endParaRPr>
          </a:p>
        </p:txBody>
      </p:sp>
      <p:cxnSp>
        <p:nvCxnSpPr>
          <p:cNvPr id="3524" name="Google Shape;3524;p424"/>
          <p:cNvCxnSpPr>
            <a:stCxn id="3495" idx="3"/>
            <a:endCxn id="3500" idx="1"/>
          </p:cNvCxnSpPr>
          <p:nvPr/>
        </p:nvCxnSpPr>
        <p:spPr>
          <a:xfrm>
            <a:off x="6954525" y="2937388"/>
            <a:ext cx="701100" cy="306600"/>
          </a:xfrm>
          <a:prstGeom prst="curvedConnector3">
            <a:avLst>
              <a:gd fmla="val 49993" name="adj1"/>
            </a:avLst>
          </a:prstGeom>
          <a:noFill/>
          <a:ln cap="flat" cmpd="sng" w="9525">
            <a:solidFill>
              <a:srgbClr val="000000"/>
            </a:solidFill>
            <a:prstDash val="solid"/>
            <a:round/>
            <a:headEnd len="med" w="med" type="none"/>
            <a:tailEnd len="med" w="med" type="triangle"/>
          </a:ln>
        </p:spPr>
      </p:cxnSp>
      <p:cxnSp>
        <p:nvCxnSpPr>
          <p:cNvPr id="3525" name="Google Shape;3525;p424"/>
          <p:cNvCxnSpPr>
            <a:stCxn id="3497" idx="3"/>
            <a:endCxn id="3502" idx="1"/>
          </p:cNvCxnSpPr>
          <p:nvPr/>
        </p:nvCxnSpPr>
        <p:spPr>
          <a:xfrm>
            <a:off x="6954525" y="2504513"/>
            <a:ext cx="701100" cy="600"/>
          </a:xfrm>
          <a:prstGeom prst="curvedConnector3">
            <a:avLst>
              <a:gd fmla="val 49993" name="adj1"/>
            </a:avLst>
          </a:prstGeom>
          <a:noFill/>
          <a:ln cap="flat" cmpd="sng" w="9525">
            <a:solidFill>
              <a:srgbClr val="000000"/>
            </a:solidFill>
            <a:prstDash val="solid"/>
            <a:round/>
            <a:headEnd len="med" w="med" type="none"/>
            <a:tailEnd len="med" w="med" type="triangle"/>
          </a:ln>
        </p:spPr>
      </p:cxnSp>
      <p:pic>
        <p:nvPicPr>
          <p:cNvPr id="3526" name="Google Shape;3526;p424"/>
          <p:cNvPicPr preferRelativeResize="0"/>
          <p:nvPr/>
        </p:nvPicPr>
        <p:blipFill>
          <a:blip r:embed="rId3">
            <a:alphaModFix/>
          </a:blip>
          <a:stretch>
            <a:fillRect/>
          </a:stretch>
        </p:blipFill>
        <p:spPr>
          <a:xfrm>
            <a:off x="6621300" y="5378113"/>
            <a:ext cx="333225" cy="174925"/>
          </a:xfrm>
          <a:prstGeom prst="rect">
            <a:avLst/>
          </a:prstGeom>
          <a:noFill/>
          <a:ln>
            <a:noFill/>
          </a:ln>
        </p:spPr>
      </p:pic>
      <p:cxnSp>
        <p:nvCxnSpPr>
          <p:cNvPr id="3527" name="Google Shape;3527;p424"/>
          <p:cNvCxnSpPr>
            <a:stCxn id="3495" idx="3"/>
            <a:endCxn id="3502" idx="1"/>
          </p:cNvCxnSpPr>
          <p:nvPr/>
        </p:nvCxnSpPr>
        <p:spPr>
          <a:xfrm flipH="1" rot="10800000">
            <a:off x="6954525" y="2504488"/>
            <a:ext cx="701100" cy="432900"/>
          </a:xfrm>
          <a:prstGeom prst="curvedConnector3">
            <a:avLst>
              <a:gd fmla="val 49993" name="adj1"/>
            </a:avLst>
          </a:prstGeom>
          <a:noFill/>
          <a:ln cap="flat" cmpd="sng" w="9525">
            <a:solidFill>
              <a:srgbClr val="000000"/>
            </a:solidFill>
            <a:prstDash val="solid"/>
            <a:round/>
            <a:headEnd len="med" w="med" type="none"/>
            <a:tailEnd len="med" w="med" type="triangle"/>
          </a:ln>
        </p:spPr>
      </p:cxnSp>
      <p:cxnSp>
        <p:nvCxnSpPr>
          <p:cNvPr id="3528" name="Google Shape;3528;p424"/>
          <p:cNvCxnSpPr>
            <a:stCxn id="3489" idx="3"/>
            <a:endCxn id="3493" idx="1"/>
          </p:cNvCxnSpPr>
          <p:nvPr/>
        </p:nvCxnSpPr>
        <p:spPr>
          <a:xfrm flipH="1" rot="10800000">
            <a:off x="4894236" y="2517163"/>
            <a:ext cx="472500" cy="442200"/>
          </a:xfrm>
          <a:prstGeom prst="curvedConnector3">
            <a:avLst>
              <a:gd fmla="val 49998" name="adj1"/>
            </a:avLst>
          </a:prstGeom>
          <a:noFill/>
          <a:ln cap="flat" cmpd="sng" w="9525">
            <a:solidFill>
              <a:srgbClr val="000000"/>
            </a:solidFill>
            <a:prstDash val="solid"/>
            <a:round/>
            <a:headEnd len="med" w="med" type="none"/>
            <a:tailEnd len="med" w="med" type="triangle"/>
          </a:ln>
        </p:spPr>
      </p:cxnSp>
      <p:sp>
        <p:nvSpPr>
          <p:cNvPr id="3529" name="Google Shape;3529;p424"/>
          <p:cNvSpPr txBox="1"/>
          <p:nvPr/>
        </p:nvSpPr>
        <p:spPr>
          <a:xfrm>
            <a:off x="10054800" y="3342275"/>
            <a:ext cx="1527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Access to data and availability of data can be isolated across workspaces and groups</a:t>
            </a:r>
            <a:endParaRPr>
              <a:latin typeface="Barlow"/>
              <a:ea typeface="Barlow"/>
              <a:cs typeface="Barlow"/>
              <a:sym typeface="Barlow"/>
            </a:endParaRPr>
          </a:p>
        </p:txBody>
      </p:sp>
      <p:sp>
        <p:nvSpPr>
          <p:cNvPr id="3530" name="Google Shape;3530;p424"/>
          <p:cNvSpPr/>
          <p:nvPr/>
        </p:nvSpPr>
        <p:spPr>
          <a:xfrm>
            <a:off x="7655525" y="4196825"/>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 Developers</a:t>
            </a:r>
            <a:endParaRPr sz="1000">
              <a:latin typeface="DM Sans"/>
              <a:ea typeface="DM Sans"/>
              <a:cs typeface="DM Sans"/>
              <a:sym typeface="DM Sans"/>
            </a:endParaRPr>
          </a:p>
        </p:txBody>
      </p:sp>
      <p:cxnSp>
        <p:nvCxnSpPr>
          <p:cNvPr id="3531" name="Google Shape;3531;p424"/>
          <p:cNvCxnSpPr>
            <a:stCxn id="3494" idx="3"/>
            <a:endCxn id="3500" idx="1"/>
          </p:cNvCxnSpPr>
          <p:nvPr/>
        </p:nvCxnSpPr>
        <p:spPr>
          <a:xfrm flipH="1" rot="10800000">
            <a:off x="6954525" y="3243875"/>
            <a:ext cx="701100" cy="396000"/>
          </a:xfrm>
          <a:prstGeom prst="curvedConnector3">
            <a:avLst>
              <a:gd fmla="val 49993" name="adj1"/>
            </a:avLst>
          </a:prstGeom>
          <a:noFill/>
          <a:ln cap="flat" cmpd="sng" w="9525">
            <a:solidFill>
              <a:srgbClr val="000000"/>
            </a:solidFill>
            <a:prstDash val="solid"/>
            <a:round/>
            <a:headEnd len="med" w="med" type="none"/>
            <a:tailEnd len="med" w="med" type="triangle"/>
          </a:ln>
        </p:spPr>
      </p:cxnSp>
      <p:sp>
        <p:nvSpPr>
          <p:cNvPr id="3532" name="Google Shape;3532;p424"/>
          <p:cNvSpPr/>
          <p:nvPr/>
        </p:nvSpPr>
        <p:spPr>
          <a:xfrm>
            <a:off x="3468900" y="3342263"/>
            <a:ext cx="3757200" cy="6825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24"/>
          <p:cNvSpPr/>
          <p:nvPr/>
        </p:nvSpPr>
        <p:spPr>
          <a:xfrm>
            <a:off x="3468900" y="2247856"/>
            <a:ext cx="3757200" cy="9960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4" name="Google Shape;3534;p424"/>
          <p:cNvCxnSpPr>
            <a:stCxn id="3508" idx="3"/>
            <a:endCxn id="3520" idx="1"/>
          </p:cNvCxnSpPr>
          <p:nvPr/>
        </p:nvCxnSpPr>
        <p:spPr>
          <a:xfrm>
            <a:off x="4894236" y="4322264"/>
            <a:ext cx="472500" cy="2019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3535" name="Google Shape;3535;p424"/>
          <p:cNvCxnSpPr>
            <a:stCxn id="3509" idx="3"/>
            <a:endCxn id="3520" idx="1"/>
          </p:cNvCxnSpPr>
          <p:nvPr/>
        </p:nvCxnSpPr>
        <p:spPr>
          <a:xfrm flipH="1" rot="10800000">
            <a:off x="4894236" y="4524163"/>
            <a:ext cx="472500" cy="2019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3536" name="Google Shape;3536;p424"/>
          <p:cNvCxnSpPr>
            <a:stCxn id="3514" idx="3"/>
            <a:endCxn id="3523" idx="1"/>
          </p:cNvCxnSpPr>
          <p:nvPr/>
        </p:nvCxnSpPr>
        <p:spPr>
          <a:xfrm>
            <a:off x="4894236" y="5439733"/>
            <a:ext cx="472500" cy="240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3537" name="Google Shape;3537;p424"/>
          <p:cNvCxnSpPr>
            <a:stCxn id="3526" idx="3"/>
            <a:endCxn id="3517" idx="1"/>
          </p:cNvCxnSpPr>
          <p:nvPr/>
        </p:nvCxnSpPr>
        <p:spPr>
          <a:xfrm>
            <a:off x="6954525" y="5465575"/>
            <a:ext cx="701100" cy="12600"/>
          </a:xfrm>
          <a:prstGeom prst="curvedConnector3">
            <a:avLst>
              <a:gd fmla="val 49993" name="adj1"/>
            </a:avLst>
          </a:prstGeom>
          <a:noFill/>
          <a:ln cap="flat" cmpd="sng" w="9525">
            <a:solidFill>
              <a:srgbClr val="000000"/>
            </a:solidFill>
            <a:prstDash val="solid"/>
            <a:round/>
            <a:headEnd len="med" w="med" type="none"/>
            <a:tailEnd len="med" w="med" type="stealth"/>
          </a:ln>
        </p:spPr>
      </p:cxnSp>
      <p:cxnSp>
        <p:nvCxnSpPr>
          <p:cNvPr id="3538" name="Google Shape;3538;p424"/>
          <p:cNvCxnSpPr>
            <a:stCxn id="3522" idx="3"/>
            <a:endCxn id="3530" idx="1"/>
          </p:cNvCxnSpPr>
          <p:nvPr/>
        </p:nvCxnSpPr>
        <p:spPr>
          <a:xfrm flipH="1" rot="10800000">
            <a:off x="6954525" y="4311150"/>
            <a:ext cx="701100" cy="213000"/>
          </a:xfrm>
          <a:prstGeom prst="curvedConnector3">
            <a:avLst>
              <a:gd fmla="val 49993" name="adj1"/>
            </a:avLst>
          </a:prstGeom>
          <a:noFill/>
          <a:ln cap="flat" cmpd="sng" w="9525">
            <a:solidFill>
              <a:srgbClr val="000000"/>
            </a:solidFill>
            <a:prstDash val="solid"/>
            <a:round/>
            <a:headEnd len="med" w="med" type="none"/>
            <a:tailEnd len="med" w="med" type="triangle"/>
          </a:ln>
        </p:spPr>
      </p:cxnSp>
      <p:sp>
        <p:nvSpPr>
          <p:cNvPr id="3539" name="Google Shape;3539;p424"/>
          <p:cNvSpPr/>
          <p:nvPr/>
        </p:nvSpPr>
        <p:spPr>
          <a:xfrm>
            <a:off x="7655588" y="4603675"/>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 Testers</a:t>
            </a:r>
            <a:endParaRPr sz="1000">
              <a:latin typeface="DM Sans"/>
              <a:ea typeface="DM Sans"/>
              <a:cs typeface="DM Sans"/>
              <a:sym typeface="DM Sans"/>
            </a:endParaRPr>
          </a:p>
        </p:txBody>
      </p:sp>
      <p:cxnSp>
        <p:nvCxnSpPr>
          <p:cNvPr id="3540" name="Google Shape;3540;p424"/>
          <p:cNvCxnSpPr>
            <a:stCxn id="3522" idx="3"/>
            <a:endCxn id="3539" idx="1"/>
          </p:cNvCxnSpPr>
          <p:nvPr/>
        </p:nvCxnSpPr>
        <p:spPr>
          <a:xfrm>
            <a:off x="6954525" y="4524150"/>
            <a:ext cx="701100" cy="193800"/>
          </a:xfrm>
          <a:prstGeom prst="curvedConnector3">
            <a:avLst>
              <a:gd fmla="val 49997" name="adj1"/>
            </a:avLst>
          </a:prstGeom>
          <a:noFill/>
          <a:ln cap="flat" cmpd="sng" w="9525">
            <a:solidFill>
              <a:srgbClr val="000000"/>
            </a:solidFill>
            <a:prstDash val="solid"/>
            <a:round/>
            <a:headEnd len="med" w="med" type="none"/>
            <a:tailEnd len="med" w="med" type="triangle"/>
          </a:ln>
        </p:spPr>
      </p:cxnSp>
      <p:sp>
        <p:nvSpPr>
          <p:cNvPr id="3541" name="Google Shape;3541;p424"/>
          <p:cNvSpPr/>
          <p:nvPr/>
        </p:nvSpPr>
        <p:spPr>
          <a:xfrm>
            <a:off x="3468900" y="4123025"/>
            <a:ext cx="3757200" cy="8952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24"/>
          <p:cNvSpPr/>
          <p:nvPr/>
        </p:nvSpPr>
        <p:spPr>
          <a:xfrm>
            <a:off x="3468900" y="5119125"/>
            <a:ext cx="3757200" cy="6825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24"/>
          <p:cNvSpPr txBox="1"/>
          <p:nvPr>
            <p:ph idx="4294967295" type="subTitle"/>
          </p:nvPr>
        </p:nvSpPr>
        <p:spPr>
          <a:xfrm>
            <a:off x="609610" y="944425"/>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Restrict data access by environment or purpose</a:t>
            </a:r>
            <a:endParaRPr sz="2300">
              <a:solidFill>
                <a:srgbClr val="1B5162"/>
              </a:solidFill>
              <a:latin typeface="DM Sans"/>
              <a:ea typeface="DM Sans"/>
              <a:cs typeface="DM Sans"/>
              <a:sym typeface="DM Sans"/>
            </a:endParaRPr>
          </a:p>
        </p:txBody>
      </p:sp>
      <p:pic>
        <p:nvPicPr>
          <p:cNvPr id="3544" name="Google Shape;3544;p424"/>
          <p:cNvPicPr preferRelativeResize="0"/>
          <p:nvPr/>
        </p:nvPicPr>
        <p:blipFill>
          <a:blip r:embed="rId4">
            <a:alphaModFix/>
          </a:blip>
          <a:stretch>
            <a:fillRect/>
          </a:stretch>
        </p:blipFill>
        <p:spPr>
          <a:xfrm>
            <a:off x="817025" y="3492136"/>
            <a:ext cx="385200" cy="38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8" name="Shape 3548"/>
        <p:cNvGrpSpPr/>
        <p:nvPr/>
      </p:nvGrpSpPr>
      <p:grpSpPr>
        <a:xfrm>
          <a:off x="0" y="0"/>
          <a:ext cx="0" cy="0"/>
          <a:chOff x="0" y="0"/>
          <a:chExt cx="0" cy="0"/>
        </a:xfrm>
      </p:grpSpPr>
      <p:sp>
        <p:nvSpPr>
          <p:cNvPr id="3549" name="Google Shape;3549;p425"/>
          <p:cNvSpPr/>
          <p:nvPr/>
        </p:nvSpPr>
        <p:spPr>
          <a:xfrm>
            <a:off x="275575" y="4002350"/>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User</a:t>
            </a:r>
            <a:endParaRPr sz="1200">
              <a:latin typeface="DM Sans Medium"/>
              <a:ea typeface="DM Sans Medium"/>
              <a:cs typeface="DM Sans Medium"/>
              <a:sym typeface="DM Sans Medium"/>
            </a:endParaRPr>
          </a:p>
        </p:txBody>
      </p:sp>
      <p:sp>
        <p:nvSpPr>
          <p:cNvPr id="3550" name="Google Shape;3550;p425"/>
          <p:cNvSpPr txBox="1"/>
          <p:nvPr/>
        </p:nvSpPr>
        <p:spPr>
          <a:xfrm>
            <a:off x="7324450" y="5853525"/>
            <a:ext cx="163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br>
              <a:rPr i="1" lang="en-US">
                <a:latin typeface="DM Sans"/>
                <a:ea typeface="DM Sans"/>
                <a:cs typeface="DM Sans"/>
                <a:sym typeface="DM Sans"/>
              </a:rPr>
            </a:br>
            <a:r>
              <a:rPr i="1" lang="en-US">
                <a:latin typeface="DM Sans"/>
                <a:ea typeface="DM Sans"/>
                <a:cs typeface="DM Sans"/>
                <a:sym typeface="DM Sans"/>
              </a:rPr>
              <a:t>(S3, ADLS, GCS)</a:t>
            </a:r>
            <a:endParaRPr i="1">
              <a:latin typeface="DM Sans"/>
              <a:ea typeface="DM Sans"/>
              <a:cs typeface="DM Sans"/>
              <a:sym typeface="DM Sans"/>
            </a:endParaRPr>
          </a:p>
        </p:txBody>
      </p:sp>
      <p:sp>
        <p:nvSpPr>
          <p:cNvPr id="3551" name="Google Shape;3551;p42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pic>
        <p:nvPicPr>
          <p:cNvPr id="3552" name="Google Shape;3552;p425"/>
          <p:cNvPicPr preferRelativeResize="0"/>
          <p:nvPr/>
        </p:nvPicPr>
        <p:blipFill rotWithShape="1">
          <a:blip r:embed="rId3">
            <a:alphaModFix/>
          </a:blip>
          <a:srcRect b="0" l="0" r="0" t="0"/>
          <a:stretch/>
        </p:blipFill>
        <p:spPr>
          <a:xfrm>
            <a:off x="447229" y="4054655"/>
            <a:ext cx="583501" cy="583501"/>
          </a:xfrm>
          <a:prstGeom prst="rect">
            <a:avLst/>
          </a:prstGeom>
          <a:noFill/>
          <a:ln>
            <a:noFill/>
          </a:ln>
        </p:spPr>
      </p:pic>
      <p:grpSp>
        <p:nvGrpSpPr>
          <p:cNvPr id="3553" name="Google Shape;3553;p425"/>
          <p:cNvGrpSpPr/>
          <p:nvPr/>
        </p:nvGrpSpPr>
        <p:grpSpPr>
          <a:xfrm>
            <a:off x="7540875" y="5197691"/>
            <a:ext cx="959100" cy="895500"/>
            <a:chOff x="8405325" y="4979961"/>
            <a:chExt cx="959100" cy="895500"/>
          </a:xfrm>
        </p:grpSpPr>
        <p:sp>
          <p:nvSpPr>
            <p:cNvPr id="3554" name="Google Shape;3554;p425"/>
            <p:cNvSpPr/>
            <p:nvPr/>
          </p:nvSpPr>
          <p:spPr>
            <a:xfrm>
              <a:off x="8405325" y="4979961"/>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lnSpc>
                  <a:spcPct val="85000"/>
                </a:lnSpc>
                <a:spcBef>
                  <a:spcPts val="0"/>
                </a:spcBef>
                <a:spcAft>
                  <a:spcPts val="0"/>
                </a:spcAft>
                <a:buNone/>
              </a:pPr>
              <a:r>
                <a:rPr lang="en-US" sz="1200">
                  <a:latin typeface="DM Sans Medium"/>
                  <a:ea typeface="DM Sans Medium"/>
                  <a:cs typeface="DM Sans Medium"/>
                  <a:sym typeface="DM Sans Medium"/>
                </a:rPr>
                <a:t>Cloud Storage</a:t>
              </a:r>
              <a:endParaRPr sz="1200">
                <a:latin typeface="DM Sans Medium"/>
                <a:ea typeface="DM Sans Medium"/>
                <a:cs typeface="DM Sans Medium"/>
                <a:sym typeface="DM Sans Medium"/>
              </a:endParaRPr>
            </a:p>
          </p:txBody>
        </p:sp>
        <p:pic>
          <p:nvPicPr>
            <p:cNvPr id="3555" name="Google Shape;3555;p425"/>
            <p:cNvPicPr preferRelativeResize="0"/>
            <p:nvPr/>
          </p:nvPicPr>
          <p:blipFill rotWithShape="1">
            <a:blip r:embed="rId4">
              <a:alphaModFix/>
            </a:blip>
            <a:srcRect b="-5830" l="0" r="0" t="5830"/>
            <a:stretch/>
          </p:blipFill>
          <p:spPr>
            <a:xfrm>
              <a:off x="8622375" y="5012801"/>
              <a:ext cx="525001" cy="525017"/>
            </a:xfrm>
            <a:prstGeom prst="rect">
              <a:avLst/>
            </a:prstGeom>
            <a:noFill/>
            <a:ln>
              <a:noFill/>
            </a:ln>
          </p:spPr>
        </p:pic>
      </p:grpSp>
      <p:cxnSp>
        <p:nvCxnSpPr>
          <p:cNvPr id="3556" name="Google Shape;3556;p425"/>
          <p:cNvCxnSpPr/>
          <p:nvPr/>
        </p:nvCxnSpPr>
        <p:spPr>
          <a:xfrm>
            <a:off x="1310900" y="4270425"/>
            <a:ext cx="1778700" cy="0"/>
          </a:xfrm>
          <a:prstGeom prst="straightConnector1">
            <a:avLst/>
          </a:prstGeom>
          <a:noFill/>
          <a:ln cap="flat" cmpd="sng" w="19050">
            <a:solidFill>
              <a:schemeClr val="accent2"/>
            </a:solidFill>
            <a:prstDash val="solid"/>
            <a:round/>
            <a:headEnd len="med" w="med" type="none"/>
            <a:tailEnd len="med" w="med" type="triangle"/>
          </a:ln>
        </p:spPr>
      </p:cxnSp>
      <p:cxnSp>
        <p:nvCxnSpPr>
          <p:cNvPr id="3557" name="Google Shape;3557;p425"/>
          <p:cNvCxnSpPr/>
          <p:nvPr/>
        </p:nvCxnSpPr>
        <p:spPr>
          <a:xfrm rot="10800000">
            <a:off x="4689675" y="3835325"/>
            <a:ext cx="2749500" cy="0"/>
          </a:xfrm>
          <a:prstGeom prst="straightConnector1">
            <a:avLst/>
          </a:prstGeom>
          <a:noFill/>
          <a:ln cap="flat" cmpd="sng" w="19050">
            <a:solidFill>
              <a:schemeClr val="accent2"/>
            </a:solidFill>
            <a:prstDash val="solid"/>
            <a:round/>
            <a:headEnd len="med" w="med" type="none"/>
            <a:tailEnd len="med" w="med" type="triangle"/>
          </a:ln>
        </p:spPr>
      </p:cxnSp>
      <p:cxnSp>
        <p:nvCxnSpPr>
          <p:cNvPr id="3558" name="Google Shape;3558;p425"/>
          <p:cNvCxnSpPr/>
          <p:nvPr/>
        </p:nvCxnSpPr>
        <p:spPr>
          <a:xfrm rot="10800000">
            <a:off x="8031250" y="4231000"/>
            <a:ext cx="0" cy="858900"/>
          </a:xfrm>
          <a:prstGeom prst="straightConnector1">
            <a:avLst/>
          </a:prstGeom>
          <a:noFill/>
          <a:ln cap="flat" cmpd="sng" w="19050">
            <a:solidFill>
              <a:schemeClr val="accent2"/>
            </a:solidFill>
            <a:prstDash val="solid"/>
            <a:round/>
            <a:headEnd len="med" w="med" type="triangle"/>
            <a:tailEnd len="med" w="med" type="triangle"/>
          </a:ln>
        </p:spPr>
      </p:cxnSp>
      <p:sp>
        <p:nvSpPr>
          <p:cNvPr id="3559" name="Google Shape;3559;p425"/>
          <p:cNvSpPr/>
          <p:nvPr/>
        </p:nvSpPr>
        <p:spPr>
          <a:xfrm>
            <a:off x="10353875" y="3243175"/>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Audit log</a:t>
            </a:r>
            <a:endParaRPr sz="1200">
              <a:latin typeface="DM Sans Medium"/>
              <a:ea typeface="DM Sans Medium"/>
              <a:cs typeface="DM Sans Medium"/>
              <a:sym typeface="DM Sans Medium"/>
            </a:endParaRPr>
          </a:p>
        </p:txBody>
      </p:sp>
      <p:pic>
        <p:nvPicPr>
          <p:cNvPr id="3560" name="Google Shape;3560;p425"/>
          <p:cNvPicPr preferRelativeResize="0"/>
          <p:nvPr/>
        </p:nvPicPr>
        <p:blipFill rotWithShape="1">
          <a:blip r:embed="rId5">
            <a:alphaModFix/>
          </a:blip>
          <a:srcRect b="0" l="0" r="0" t="0"/>
          <a:stretch/>
        </p:blipFill>
        <p:spPr>
          <a:xfrm>
            <a:off x="10541674" y="3290680"/>
            <a:ext cx="583501" cy="583501"/>
          </a:xfrm>
          <a:prstGeom prst="rect">
            <a:avLst/>
          </a:prstGeom>
          <a:noFill/>
          <a:ln>
            <a:noFill/>
          </a:ln>
        </p:spPr>
      </p:pic>
      <p:sp>
        <p:nvSpPr>
          <p:cNvPr id="3561" name="Google Shape;3561;p425"/>
          <p:cNvSpPr txBox="1"/>
          <p:nvPr/>
        </p:nvSpPr>
        <p:spPr>
          <a:xfrm>
            <a:off x="8912836" y="3026585"/>
            <a:ext cx="1969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accent4"/>
                </a:solidFill>
                <a:latin typeface="DM Sans"/>
                <a:ea typeface="DM Sans"/>
                <a:cs typeface="DM Sans"/>
                <a:sym typeface="DM Sans"/>
              </a:rPr>
              <a:t>Write </a:t>
            </a:r>
            <a:endParaRPr sz="1200">
              <a:solidFill>
                <a:schemeClr val="accent4"/>
              </a:solidFill>
              <a:latin typeface="DM Sans"/>
              <a:ea typeface="DM Sans"/>
              <a:cs typeface="DM Sans"/>
              <a:sym typeface="DM Sans"/>
            </a:endParaRPr>
          </a:p>
          <a:p>
            <a:pPr indent="0" lvl="0" marL="0" rtl="0" algn="ctr">
              <a:spcBef>
                <a:spcPts val="0"/>
              </a:spcBef>
              <a:spcAft>
                <a:spcPts val="0"/>
              </a:spcAft>
              <a:buNone/>
            </a:pPr>
            <a:r>
              <a:rPr lang="en-US" sz="1200">
                <a:solidFill>
                  <a:schemeClr val="accent4"/>
                </a:solidFill>
                <a:latin typeface="DM Sans"/>
                <a:ea typeface="DM Sans"/>
                <a:cs typeface="DM Sans"/>
                <a:sym typeface="DM Sans"/>
              </a:rPr>
              <a:t>audit log</a:t>
            </a:r>
            <a:endParaRPr sz="1200">
              <a:solidFill>
                <a:schemeClr val="accent4"/>
              </a:solidFill>
              <a:latin typeface="DM Sans"/>
              <a:ea typeface="DM Sans"/>
              <a:cs typeface="DM Sans"/>
              <a:sym typeface="DM Sans"/>
            </a:endParaRPr>
          </a:p>
        </p:txBody>
      </p:sp>
      <p:grpSp>
        <p:nvGrpSpPr>
          <p:cNvPr id="3562" name="Google Shape;3562;p425"/>
          <p:cNvGrpSpPr/>
          <p:nvPr/>
        </p:nvGrpSpPr>
        <p:grpSpPr>
          <a:xfrm>
            <a:off x="7540875" y="1622475"/>
            <a:ext cx="959100" cy="895500"/>
            <a:chOff x="7631125" y="1241475"/>
            <a:chExt cx="959100" cy="895500"/>
          </a:xfrm>
        </p:grpSpPr>
        <p:sp>
          <p:nvSpPr>
            <p:cNvPr id="3563" name="Google Shape;3563;p425"/>
            <p:cNvSpPr/>
            <p:nvPr/>
          </p:nvSpPr>
          <p:spPr>
            <a:xfrm>
              <a:off x="7631125" y="1241475"/>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91425" spcFirstLastPara="1" rIns="91425"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Admin</a:t>
              </a:r>
              <a:endParaRPr sz="1200"/>
            </a:p>
          </p:txBody>
        </p:sp>
        <p:pic>
          <p:nvPicPr>
            <p:cNvPr id="3564" name="Google Shape;3564;p425"/>
            <p:cNvPicPr preferRelativeResize="0"/>
            <p:nvPr/>
          </p:nvPicPr>
          <p:blipFill rotWithShape="1">
            <a:blip r:embed="rId6">
              <a:alphaModFix/>
            </a:blip>
            <a:srcRect b="-8630" l="-8630" r="-8630" t="-8630"/>
            <a:stretch/>
          </p:blipFill>
          <p:spPr>
            <a:xfrm>
              <a:off x="7814626" y="1278277"/>
              <a:ext cx="615642" cy="615601"/>
            </a:xfrm>
            <a:prstGeom prst="rect">
              <a:avLst/>
            </a:prstGeom>
            <a:noFill/>
            <a:ln>
              <a:noFill/>
            </a:ln>
          </p:spPr>
        </p:pic>
      </p:grpSp>
      <p:sp>
        <p:nvSpPr>
          <p:cNvPr id="3565" name="Google Shape;3565;p425"/>
          <p:cNvSpPr/>
          <p:nvPr/>
        </p:nvSpPr>
        <p:spPr>
          <a:xfrm>
            <a:off x="7889800" y="2579638"/>
            <a:ext cx="282900" cy="524700"/>
          </a:xfrm>
          <a:prstGeom prst="downArrow">
            <a:avLst>
              <a:gd fmla="val 46756" name="adj1"/>
              <a:gd fmla="val 42789"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25"/>
          <p:cNvSpPr txBox="1"/>
          <p:nvPr/>
        </p:nvSpPr>
        <p:spPr>
          <a:xfrm>
            <a:off x="8723100" y="1090838"/>
            <a:ext cx="3218400" cy="1847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spAutoFit/>
          </a:bodyPr>
          <a:lstStyle/>
          <a:p>
            <a:pPr indent="-203200" lvl="0" marL="228600" marR="0" rtl="0" algn="l">
              <a:lnSpc>
                <a:spcPct val="100000"/>
              </a:lnSpc>
              <a:spcBef>
                <a:spcPts val="0"/>
              </a:spcBef>
              <a:spcAft>
                <a:spcPts val="0"/>
              </a:spcAft>
              <a:buClr>
                <a:schemeClr val="dk2"/>
              </a:buClr>
              <a:buSzPts val="1400"/>
              <a:buFont typeface="DM Sans"/>
              <a:buChar char="●"/>
            </a:pPr>
            <a:r>
              <a:rPr lang="en-US">
                <a:solidFill>
                  <a:schemeClr val="dk2"/>
                </a:solidFill>
                <a:latin typeface="DM Sans"/>
                <a:ea typeface="DM Sans"/>
                <a:cs typeface="DM Sans"/>
                <a:sym typeface="DM Sans"/>
              </a:rPr>
              <a:t>Creates an IAM role (AWS)/ Managed Identity (Azure) / Service Account (GCP)</a:t>
            </a:r>
            <a:endParaRPr>
              <a:solidFill>
                <a:schemeClr val="dk2"/>
              </a:solidFill>
              <a:latin typeface="DM Sans"/>
              <a:ea typeface="DM Sans"/>
              <a:cs typeface="DM Sans"/>
              <a:sym typeface="DM Sans"/>
            </a:endParaRPr>
          </a:p>
          <a:p>
            <a:pPr indent="-203200" lvl="0" marL="228600" marR="0" rtl="0" algn="l">
              <a:lnSpc>
                <a:spcPct val="100000"/>
              </a:lnSpc>
              <a:spcBef>
                <a:spcPts val="600"/>
              </a:spcBef>
              <a:spcAft>
                <a:spcPts val="0"/>
              </a:spcAft>
              <a:buClr>
                <a:schemeClr val="dk2"/>
              </a:buClr>
              <a:buSzPts val="1400"/>
              <a:buFont typeface="DM Sans"/>
              <a:buChar char="●"/>
            </a:pPr>
            <a:r>
              <a:rPr lang="en-US">
                <a:solidFill>
                  <a:schemeClr val="dk2"/>
                </a:solidFill>
                <a:latin typeface="DM Sans"/>
                <a:ea typeface="DM Sans"/>
                <a:cs typeface="DM Sans"/>
                <a:sym typeface="DM Sans"/>
              </a:rPr>
              <a:t>Creates storage credentials/ external locations in Unity Catalog</a:t>
            </a:r>
            <a:endParaRPr>
              <a:solidFill>
                <a:schemeClr val="dk2"/>
              </a:solidFill>
              <a:latin typeface="DM Sans"/>
              <a:ea typeface="DM Sans"/>
              <a:cs typeface="DM Sans"/>
              <a:sym typeface="DM Sans"/>
            </a:endParaRPr>
          </a:p>
          <a:p>
            <a:pPr indent="-203200" lvl="0" marL="228600" marR="0" rtl="0" algn="l">
              <a:lnSpc>
                <a:spcPct val="100000"/>
              </a:lnSpc>
              <a:spcBef>
                <a:spcPts val="600"/>
              </a:spcBef>
              <a:spcAft>
                <a:spcPts val="600"/>
              </a:spcAft>
              <a:buClr>
                <a:schemeClr val="dk2"/>
              </a:buClr>
              <a:buSzPts val="1400"/>
              <a:buFont typeface="DM Sans"/>
              <a:buChar char="●"/>
            </a:pPr>
            <a:r>
              <a:rPr lang="en-US">
                <a:solidFill>
                  <a:schemeClr val="dk2"/>
                </a:solidFill>
                <a:latin typeface="DM Sans"/>
                <a:ea typeface="DM Sans"/>
                <a:cs typeface="DM Sans"/>
                <a:sym typeface="DM Sans"/>
              </a:rPr>
              <a:t>Defines access policies in Unity Catalog</a:t>
            </a:r>
            <a:endParaRPr>
              <a:solidFill>
                <a:schemeClr val="dk2"/>
              </a:solidFill>
              <a:latin typeface="DM Sans"/>
              <a:ea typeface="DM Sans"/>
              <a:cs typeface="DM Sans"/>
              <a:sym typeface="DM Sans"/>
            </a:endParaRPr>
          </a:p>
        </p:txBody>
      </p:sp>
      <p:sp>
        <p:nvSpPr>
          <p:cNvPr id="3567" name="Google Shape;3567;p425"/>
          <p:cNvSpPr/>
          <p:nvPr/>
        </p:nvSpPr>
        <p:spPr>
          <a:xfrm>
            <a:off x="1387149" y="3874035"/>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1</a:t>
            </a:r>
            <a:endParaRPr b="1">
              <a:solidFill>
                <a:schemeClr val="accent2"/>
              </a:solidFill>
              <a:latin typeface="DM Sans"/>
              <a:ea typeface="DM Sans"/>
              <a:cs typeface="DM Sans"/>
              <a:sym typeface="DM Sans"/>
            </a:endParaRPr>
          </a:p>
        </p:txBody>
      </p:sp>
      <p:sp>
        <p:nvSpPr>
          <p:cNvPr id="3568" name="Google Shape;3568;p425"/>
          <p:cNvSpPr txBox="1"/>
          <p:nvPr/>
        </p:nvSpPr>
        <p:spPr>
          <a:xfrm>
            <a:off x="1626137" y="3732735"/>
            <a:ext cx="163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Send query (SQL</a:t>
            </a:r>
            <a:endParaRPr sz="1200">
              <a:solidFill>
                <a:schemeClr val="accent2"/>
              </a:solidFill>
              <a:latin typeface="DM Sans"/>
              <a:ea typeface="DM Sans"/>
              <a:cs typeface="DM Sans"/>
              <a:sym typeface="DM Sans"/>
            </a:endParaRPr>
          </a:p>
          <a:p>
            <a:pPr indent="0" lvl="0" marL="0" rtl="0" algn="l">
              <a:spcBef>
                <a:spcPts val="0"/>
              </a:spcBef>
              <a:spcAft>
                <a:spcPts val="0"/>
              </a:spcAft>
              <a:buNone/>
            </a:pPr>
            <a:r>
              <a:rPr lang="en-US" sz="1200">
                <a:solidFill>
                  <a:schemeClr val="accent2"/>
                </a:solidFill>
                <a:latin typeface="DM Sans"/>
                <a:ea typeface="DM Sans"/>
                <a:cs typeface="DM Sans"/>
                <a:sym typeface="DM Sans"/>
              </a:rPr>
              <a:t>Python, R, Scala,)</a:t>
            </a:r>
            <a:endParaRPr sz="1200"/>
          </a:p>
        </p:txBody>
      </p:sp>
      <p:sp>
        <p:nvSpPr>
          <p:cNvPr id="3569" name="Google Shape;3569;p425"/>
          <p:cNvSpPr txBox="1"/>
          <p:nvPr/>
        </p:nvSpPr>
        <p:spPr>
          <a:xfrm>
            <a:off x="8447478" y="4364325"/>
            <a:ext cx="2295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200">
                <a:solidFill>
                  <a:schemeClr val="accent2"/>
                </a:solidFill>
                <a:latin typeface="DM Sans"/>
                <a:ea typeface="DM Sans"/>
                <a:cs typeface="DM Sans"/>
                <a:sym typeface="DM Sans"/>
              </a:rPr>
              <a:t>Assume IAM Role / </a:t>
            </a:r>
            <a:endParaRPr sz="1200">
              <a:solidFill>
                <a:schemeClr val="accent2"/>
              </a:solidFill>
              <a:latin typeface="DM Sans"/>
              <a:ea typeface="DM Sans"/>
              <a:cs typeface="DM Sans"/>
              <a:sym typeface="DM Sans"/>
            </a:endParaRPr>
          </a:p>
          <a:p>
            <a:pPr indent="0" lvl="0" marL="0" marR="0" rtl="0" algn="l">
              <a:lnSpc>
                <a:spcPct val="100000"/>
              </a:lnSpc>
              <a:spcBef>
                <a:spcPts val="0"/>
              </a:spcBef>
              <a:spcAft>
                <a:spcPts val="0"/>
              </a:spcAft>
              <a:buNone/>
            </a:pPr>
            <a:r>
              <a:rPr lang="en-US" sz="1200">
                <a:solidFill>
                  <a:schemeClr val="accent2"/>
                </a:solidFill>
                <a:latin typeface="DM Sans"/>
                <a:ea typeface="DM Sans"/>
                <a:cs typeface="DM Sans"/>
                <a:sym typeface="DM Sans"/>
              </a:rPr>
              <a:t>Managed Identity / Service Account</a:t>
            </a:r>
            <a:endParaRPr sz="1200">
              <a:latin typeface="DM Sans"/>
              <a:ea typeface="DM Sans"/>
              <a:cs typeface="DM Sans"/>
              <a:sym typeface="DM Sans"/>
            </a:endParaRPr>
          </a:p>
        </p:txBody>
      </p:sp>
      <p:sp>
        <p:nvSpPr>
          <p:cNvPr id="3570" name="Google Shape;3570;p425"/>
          <p:cNvSpPr txBox="1"/>
          <p:nvPr/>
        </p:nvSpPr>
        <p:spPr>
          <a:xfrm>
            <a:off x="5099538" y="2864803"/>
            <a:ext cx="196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A972"/>
                </a:solidFill>
                <a:latin typeface="DM Sans"/>
                <a:ea typeface="DM Sans"/>
                <a:cs typeface="DM Sans"/>
                <a:sym typeface="DM Sans"/>
              </a:rPr>
              <a:t>Check namespace , metadata and grants</a:t>
            </a:r>
            <a:endParaRPr sz="1200">
              <a:solidFill>
                <a:srgbClr val="00A972"/>
              </a:solidFill>
              <a:latin typeface="DM Sans"/>
              <a:ea typeface="DM Sans"/>
              <a:cs typeface="DM Sans"/>
              <a:sym typeface="DM Sans"/>
            </a:endParaRPr>
          </a:p>
        </p:txBody>
      </p:sp>
      <p:sp>
        <p:nvSpPr>
          <p:cNvPr id="3571" name="Google Shape;3571;p425"/>
          <p:cNvSpPr/>
          <p:nvPr/>
        </p:nvSpPr>
        <p:spPr>
          <a:xfrm>
            <a:off x="4825402" y="3006103"/>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2</a:t>
            </a:r>
            <a:endParaRPr b="1">
              <a:solidFill>
                <a:schemeClr val="accent2"/>
              </a:solidFill>
              <a:latin typeface="DM Sans"/>
              <a:ea typeface="DM Sans"/>
              <a:cs typeface="DM Sans"/>
              <a:sym typeface="DM Sans"/>
            </a:endParaRPr>
          </a:p>
        </p:txBody>
      </p:sp>
      <p:sp>
        <p:nvSpPr>
          <p:cNvPr id="3572" name="Google Shape;3572;p425"/>
          <p:cNvSpPr/>
          <p:nvPr/>
        </p:nvSpPr>
        <p:spPr>
          <a:xfrm>
            <a:off x="8162978" y="4505625"/>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3</a:t>
            </a:r>
            <a:endParaRPr b="1">
              <a:solidFill>
                <a:schemeClr val="accent2"/>
              </a:solidFill>
              <a:latin typeface="DM Sans"/>
              <a:ea typeface="DM Sans"/>
              <a:cs typeface="DM Sans"/>
              <a:sym typeface="DM Sans"/>
            </a:endParaRPr>
          </a:p>
        </p:txBody>
      </p:sp>
      <p:sp>
        <p:nvSpPr>
          <p:cNvPr id="3573" name="Google Shape;3573;p425"/>
          <p:cNvSpPr txBox="1"/>
          <p:nvPr/>
        </p:nvSpPr>
        <p:spPr>
          <a:xfrm>
            <a:off x="5099538" y="3835575"/>
            <a:ext cx="233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A972"/>
                </a:solidFill>
                <a:latin typeface="DM Sans"/>
                <a:ea typeface="DM Sans"/>
                <a:cs typeface="DM Sans"/>
                <a:sym typeface="DM Sans"/>
              </a:rPr>
              <a:t>Return list of paths/data files and scoped down temporary tokens</a:t>
            </a:r>
            <a:endParaRPr sz="1200">
              <a:solidFill>
                <a:srgbClr val="00A972"/>
              </a:solidFill>
              <a:latin typeface="DM Sans"/>
              <a:ea typeface="DM Sans"/>
              <a:cs typeface="DM Sans"/>
              <a:sym typeface="DM Sans"/>
            </a:endParaRPr>
          </a:p>
        </p:txBody>
      </p:sp>
      <p:sp>
        <p:nvSpPr>
          <p:cNvPr id="3574" name="Google Shape;3574;p425"/>
          <p:cNvSpPr/>
          <p:nvPr/>
        </p:nvSpPr>
        <p:spPr>
          <a:xfrm>
            <a:off x="4825402" y="3976875"/>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4</a:t>
            </a:r>
            <a:endParaRPr b="1">
              <a:solidFill>
                <a:schemeClr val="accent2"/>
              </a:solidFill>
              <a:latin typeface="DM Sans"/>
              <a:ea typeface="DM Sans"/>
              <a:cs typeface="DM Sans"/>
              <a:sym typeface="DM Sans"/>
            </a:endParaRPr>
          </a:p>
        </p:txBody>
      </p:sp>
      <p:sp>
        <p:nvSpPr>
          <p:cNvPr id="3575" name="Google Shape;3575;p425"/>
          <p:cNvSpPr txBox="1"/>
          <p:nvPr/>
        </p:nvSpPr>
        <p:spPr>
          <a:xfrm>
            <a:off x="5137487" y="4741185"/>
            <a:ext cx="247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Request/ingest data from paths/data files with temporary tokens</a:t>
            </a:r>
            <a:endParaRPr sz="1200">
              <a:solidFill>
                <a:srgbClr val="00A972"/>
              </a:solidFill>
              <a:latin typeface="DM Sans"/>
              <a:ea typeface="DM Sans"/>
              <a:cs typeface="DM Sans"/>
              <a:sym typeface="DM Sans"/>
            </a:endParaRPr>
          </a:p>
        </p:txBody>
      </p:sp>
      <p:sp>
        <p:nvSpPr>
          <p:cNvPr id="3576" name="Google Shape;3576;p425"/>
          <p:cNvSpPr/>
          <p:nvPr/>
        </p:nvSpPr>
        <p:spPr>
          <a:xfrm>
            <a:off x="4825402" y="5020410"/>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5</a:t>
            </a:r>
            <a:endParaRPr b="1">
              <a:solidFill>
                <a:schemeClr val="accent2"/>
              </a:solidFill>
              <a:latin typeface="DM Sans"/>
              <a:ea typeface="DM Sans"/>
              <a:cs typeface="DM Sans"/>
              <a:sym typeface="DM Sans"/>
            </a:endParaRPr>
          </a:p>
        </p:txBody>
      </p:sp>
      <p:sp>
        <p:nvSpPr>
          <p:cNvPr id="3577" name="Google Shape;3577;p425"/>
          <p:cNvSpPr txBox="1"/>
          <p:nvPr/>
        </p:nvSpPr>
        <p:spPr>
          <a:xfrm>
            <a:off x="5143663" y="5957486"/>
            <a:ext cx="156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Return data </a:t>
            </a:r>
            <a:endParaRPr sz="1200">
              <a:solidFill>
                <a:srgbClr val="00A972"/>
              </a:solidFill>
              <a:latin typeface="DM Sans"/>
              <a:ea typeface="DM Sans"/>
              <a:cs typeface="DM Sans"/>
              <a:sym typeface="DM Sans"/>
            </a:endParaRPr>
          </a:p>
        </p:txBody>
      </p:sp>
      <p:sp>
        <p:nvSpPr>
          <p:cNvPr id="3578" name="Google Shape;3578;p425"/>
          <p:cNvSpPr/>
          <p:nvPr/>
        </p:nvSpPr>
        <p:spPr>
          <a:xfrm>
            <a:off x="4825400" y="6006386"/>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6</a:t>
            </a:r>
            <a:endParaRPr b="1">
              <a:solidFill>
                <a:schemeClr val="accent2"/>
              </a:solidFill>
              <a:latin typeface="DM Sans"/>
              <a:ea typeface="DM Sans"/>
              <a:cs typeface="DM Sans"/>
              <a:sym typeface="DM Sans"/>
            </a:endParaRPr>
          </a:p>
        </p:txBody>
      </p:sp>
      <p:sp>
        <p:nvSpPr>
          <p:cNvPr id="3579" name="Google Shape;3579;p425"/>
          <p:cNvSpPr txBox="1"/>
          <p:nvPr/>
        </p:nvSpPr>
        <p:spPr>
          <a:xfrm>
            <a:off x="1626137" y="4724921"/>
            <a:ext cx="141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A972"/>
                </a:solidFill>
                <a:latin typeface="DM Sans"/>
                <a:ea typeface="DM Sans"/>
                <a:cs typeface="DM Sans"/>
                <a:sym typeface="DM Sans"/>
              </a:rPr>
              <a:t>Send result</a:t>
            </a:r>
            <a:endParaRPr sz="1200">
              <a:solidFill>
                <a:srgbClr val="00A972"/>
              </a:solidFill>
              <a:latin typeface="DM Sans"/>
              <a:ea typeface="DM Sans"/>
              <a:cs typeface="DM Sans"/>
              <a:sym typeface="DM Sans"/>
            </a:endParaRPr>
          </a:p>
        </p:txBody>
      </p:sp>
      <p:sp>
        <p:nvSpPr>
          <p:cNvPr id="3580" name="Google Shape;3580;p425"/>
          <p:cNvSpPr/>
          <p:nvPr/>
        </p:nvSpPr>
        <p:spPr>
          <a:xfrm>
            <a:off x="1387149" y="4773821"/>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8</a:t>
            </a:r>
            <a:endParaRPr b="1">
              <a:solidFill>
                <a:schemeClr val="accent2"/>
              </a:solidFill>
              <a:latin typeface="DM Sans"/>
              <a:ea typeface="DM Sans"/>
              <a:cs typeface="DM Sans"/>
              <a:sym typeface="DM Sans"/>
            </a:endParaRPr>
          </a:p>
        </p:txBody>
      </p:sp>
      <p:cxnSp>
        <p:nvCxnSpPr>
          <p:cNvPr id="3581" name="Google Shape;3581;p425"/>
          <p:cNvCxnSpPr/>
          <p:nvPr/>
        </p:nvCxnSpPr>
        <p:spPr>
          <a:xfrm rot="10800000">
            <a:off x="4689671" y="3454336"/>
            <a:ext cx="2749500" cy="0"/>
          </a:xfrm>
          <a:prstGeom prst="straightConnector1">
            <a:avLst/>
          </a:prstGeom>
          <a:noFill/>
          <a:ln cap="flat" cmpd="sng" w="19050">
            <a:solidFill>
              <a:schemeClr val="accent2"/>
            </a:solidFill>
            <a:prstDash val="solid"/>
            <a:round/>
            <a:headEnd len="med" w="med" type="triangle"/>
            <a:tailEnd len="med" w="med" type="none"/>
          </a:ln>
        </p:spPr>
      </p:cxnSp>
      <p:cxnSp>
        <p:nvCxnSpPr>
          <p:cNvPr id="3582" name="Google Shape;3582;p425"/>
          <p:cNvCxnSpPr/>
          <p:nvPr/>
        </p:nvCxnSpPr>
        <p:spPr>
          <a:xfrm>
            <a:off x="1336725" y="4651425"/>
            <a:ext cx="1752900" cy="0"/>
          </a:xfrm>
          <a:prstGeom prst="straightConnector1">
            <a:avLst/>
          </a:prstGeom>
          <a:noFill/>
          <a:ln cap="flat" cmpd="sng" w="19050">
            <a:solidFill>
              <a:schemeClr val="accent2"/>
            </a:solidFill>
            <a:prstDash val="solid"/>
            <a:round/>
            <a:headEnd len="med" w="med" type="triangle"/>
            <a:tailEnd len="med" w="med" type="none"/>
          </a:ln>
        </p:spPr>
      </p:cxnSp>
      <p:grpSp>
        <p:nvGrpSpPr>
          <p:cNvPr id="3583" name="Google Shape;3583;p425"/>
          <p:cNvGrpSpPr/>
          <p:nvPr/>
        </p:nvGrpSpPr>
        <p:grpSpPr>
          <a:xfrm>
            <a:off x="4704995" y="5482400"/>
            <a:ext cx="2749479" cy="381000"/>
            <a:chOff x="4705031" y="5482400"/>
            <a:chExt cx="3218400" cy="381000"/>
          </a:xfrm>
        </p:grpSpPr>
        <p:cxnSp>
          <p:nvCxnSpPr>
            <p:cNvPr id="3584" name="Google Shape;3584;p425"/>
            <p:cNvCxnSpPr/>
            <p:nvPr/>
          </p:nvCxnSpPr>
          <p:spPr>
            <a:xfrm>
              <a:off x="4705031" y="5482400"/>
              <a:ext cx="3218400" cy="0"/>
            </a:xfrm>
            <a:prstGeom prst="straightConnector1">
              <a:avLst/>
            </a:prstGeom>
            <a:noFill/>
            <a:ln cap="flat" cmpd="sng" w="19050">
              <a:solidFill>
                <a:schemeClr val="accent2"/>
              </a:solidFill>
              <a:prstDash val="solid"/>
              <a:round/>
              <a:headEnd len="med" w="med" type="none"/>
              <a:tailEnd len="med" w="med" type="triangle"/>
            </a:ln>
          </p:spPr>
        </p:cxnSp>
        <p:cxnSp>
          <p:nvCxnSpPr>
            <p:cNvPr id="3585" name="Google Shape;3585;p425"/>
            <p:cNvCxnSpPr/>
            <p:nvPr/>
          </p:nvCxnSpPr>
          <p:spPr>
            <a:xfrm>
              <a:off x="4705031" y="5863400"/>
              <a:ext cx="3218400" cy="0"/>
            </a:xfrm>
            <a:prstGeom prst="straightConnector1">
              <a:avLst/>
            </a:prstGeom>
            <a:noFill/>
            <a:ln cap="flat" cmpd="sng" w="19050">
              <a:solidFill>
                <a:schemeClr val="accent2"/>
              </a:solidFill>
              <a:prstDash val="solid"/>
              <a:round/>
              <a:headEnd len="med" w="med" type="triangle"/>
              <a:tailEnd len="med" w="med" type="none"/>
            </a:ln>
          </p:spPr>
        </p:cxnSp>
      </p:grpSp>
      <p:sp>
        <p:nvSpPr>
          <p:cNvPr id="3586" name="Google Shape;3586;p425"/>
          <p:cNvSpPr/>
          <p:nvPr/>
        </p:nvSpPr>
        <p:spPr>
          <a:xfrm rot="-5396351">
            <a:off x="9795124" y="3417997"/>
            <a:ext cx="282600" cy="524700"/>
          </a:xfrm>
          <a:prstGeom prst="downArrow">
            <a:avLst>
              <a:gd fmla="val 46756" name="adj1"/>
              <a:gd fmla="val 42789"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25"/>
          <p:cNvSpPr/>
          <p:nvPr/>
        </p:nvSpPr>
        <p:spPr>
          <a:xfrm>
            <a:off x="3125668" y="3243175"/>
            <a:ext cx="1460100" cy="28500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Cluster or SQL warehouse</a:t>
            </a:r>
            <a:endParaRPr sz="1200">
              <a:latin typeface="DM Sans Medium"/>
              <a:ea typeface="DM Sans Medium"/>
              <a:cs typeface="DM Sans Medium"/>
              <a:sym typeface="DM Sans Medium"/>
            </a:endParaRPr>
          </a:p>
        </p:txBody>
      </p:sp>
      <p:sp>
        <p:nvSpPr>
          <p:cNvPr id="3588" name="Google Shape;3588;p425"/>
          <p:cNvSpPr txBox="1"/>
          <p:nvPr/>
        </p:nvSpPr>
        <p:spPr>
          <a:xfrm>
            <a:off x="3594389" y="5425650"/>
            <a:ext cx="93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A972"/>
                </a:solidFill>
                <a:latin typeface="DM Sans"/>
                <a:ea typeface="DM Sans"/>
                <a:cs typeface="DM Sans"/>
                <a:sym typeface="DM Sans"/>
              </a:rPr>
              <a:t>Enforce </a:t>
            </a:r>
            <a:br>
              <a:rPr lang="en-US" sz="1200">
                <a:solidFill>
                  <a:srgbClr val="00A972"/>
                </a:solidFill>
                <a:latin typeface="DM Sans"/>
                <a:ea typeface="DM Sans"/>
                <a:cs typeface="DM Sans"/>
                <a:sym typeface="DM Sans"/>
              </a:rPr>
            </a:br>
            <a:r>
              <a:rPr lang="en-US" sz="1200">
                <a:solidFill>
                  <a:srgbClr val="00A972"/>
                </a:solidFill>
                <a:latin typeface="DM Sans"/>
                <a:ea typeface="DM Sans"/>
                <a:cs typeface="DM Sans"/>
                <a:sym typeface="DM Sans"/>
              </a:rPr>
              <a:t>policies</a:t>
            </a:r>
            <a:endParaRPr sz="1200">
              <a:solidFill>
                <a:srgbClr val="00A972"/>
              </a:solidFill>
              <a:latin typeface="DM Sans"/>
              <a:ea typeface="DM Sans"/>
              <a:cs typeface="DM Sans"/>
              <a:sym typeface="DM Sans"/>
            </a:endParaRPr>
          </a:p>
        </p:txBody>
      </p:sp>
      <p:sp>
        <p:nvSpPr>
          <p:cNvPr id="3589" name="Google Shape;3589;p425"/>
          <p:cNvSpPr/>
          <p:nvPr/>
        </p:nvSpPr>
        <p:spPr>
          <a:xfrm>
            <a:off x="3320832" y="5566950"/>
            <a:ext cx="282900" cy="271500"/>
          </a:xfrm>
          <a:prstGeom prst="ellipse">
            <a:avLst/>
          </a:prstGeom>
          <a:solidFill>
            <a:srgbClr val="F9F7F4"/>
          </a:solidFill>
          <a:ln cap="flat" cmpd="sng" w="9525">
            <a:solidFill>
              <a:srgbClr val="00A97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rgbClr val="00A972"/>
                </a:solidFill>
                <a:latin typeface="DM Sans"/>
                <a:ea typeface="DM Sans"/>
                <a:cs typeface="DM Sans"/>
                <a:sym typeface="DM Sans"/>
              </a:rPr>
              <a:t>7</a:t>
            </a:r>
            <a:endParaRPr b="1">
              <a:solidFill>
                <a:srgbClr val="00A972"/>
              </a:solidFill>
              <a:latin typeface="DM Sans"/>
              <a:ea typeface="DM Sans"/>
              <a:cs typeface="DM Sans"/>
              <a:sym typeface="DM Sans"/>
            </a:endParaRPr>
          </a:p>
        </p:txBody>
      </p:sp>
      <p:pic>
        <p:nvPicPr>
          <p:cNvPr id="3590" name="Google Shape;3590;p425"/>
          <p:cNvPicPr preferRelativeResize="0"/>
          <p:nvPr/>
        </p:nvPicPr>
        <p:blipFill rotWithShape="1">
          <a:blip r:embed="rId7">
            <a:alphaModFix/>
          </a:blip>
          <a:srcRect b="0" l="0" r="0" t="0"/>
          <a:stretch/>
        </p:blipFill>
        <p:spPr>
          <a:xfrm>
            <a:off x="3564051" y="4337971"/>
            <a:ext cx="583354" cy="558287"/>
          </a:xfrm>
          <a:prstGeom prst="rect">
            <a:avLst/>
          </a:prstGeom>
          <a:noFill/>
          <a:ln>
            <a:noFill/>
          </a:ln>
        </p:spPr>
      </p:pic>
      <p:sp>
        <p:nvSpPr>
          <p:cNvPr id="3591" name="Google Shape;3591;p425"/>
          <p:cNvSpPr/>
          <p:nvPr/>
        </p:nvSpPr>
        <p:spPr>
          <a:xfrm>
            <a:off x="7543075" y="3219925"/>
            <a:ext cx="19260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685800" rtl="0" algn="l">
              <a:spcBef>
                <a:spcPts val="0"/>
              </a:spcBef>
              <a:spcAft>
                <a:spcPts val="0"/>
              </a:spcAft>
              <a:buNone/>
            </a:pPr>
            <a:r>
              <a:rPr lang="en-US" sz="1800">
                <a:latin typeface="DM Sans Medium"/>
                <a:ea typeface="DM Sans Medium"/>
                <a:cs typeface="DM Sans Medium"/>
                <a:sym typeface="DM Sans Medium"/>
              </a:rPr>
              <a:t>Unity </a:t>
            </a:r>
            <a:br>
              <a:rPr lang="en-US" sz="1800">
                <a:latin typeface="DM Sans Medium"/>
                <a:ea typeface="DM Sans Medium"/>
                <a:cs typeface="DM Sans Medium"/>
                <a:sym typeface="DM Sans Medium"/>
              </a:rPr>
            </a:br>
            <a:r>
              <a:rPr lang="en-US" sz="1800">
                <a:latin typeface="DM Sans Medium"/>
                <a:ea typeface="DM Sans Medium"/>
                <a:cs typeface="DM Sans Medium"/>
                <a:sym typeface="DM Sans Medium"/>
              </a:rPr>
              <a:t>Catalog</a:t>
            </a:r>
            <a:endParaRPr sz="1800">
              <a:latin typeface="DM Sans Medium"/>
              <a:ea typeface="DM Sans Medium"/>
              <a:cs typeface="DM Sans Medium"/>
              <a:sym typeface="DM Sans Medium"/>
            </a:endParaRPr>
          </a:p>
        </p:txBody>
      </p:sp>
      <p:sp>
        <p:nvSpPr>
          <p:cNvPr id="3592" name="Google Shape;3592;p425"/>
          <p:cNvSpPr txBox="1"/>
          <p:nvPr>
            <p:ph type="title"/>
          </p:nvPr>
        </p:nvSpPr>
        <p:spPr>
          <a:xfrm>
            <a:off x="749625" y="459400"/>
            <a:ext cx="10832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Querying file based data sources with Unity</a:t>
            </a:r>
            <a:endParaRPr sz="3600"/>
          </a:p>
        </p:txBody>
      </p:sp>
      <p:pic>
        <p:nvPicPr>
          <p:cNvPr id="3593" name="Google Shape;3593;p425"/>
          <p:cNvPicPr preferRelativeResize="0"/>
          <p:nvPr/>
        </p:nvPicPr>
        <p:blipFill>
          <a:blip r:embed="rId8">
            <a:alphaModFix/>
          </a:blip>
          <a:stretch>
            <a:fillRect/>
          </a:stretch>
        </p:blipFill>
        <p:spPr>
          <a:xfrm>
            <a:off x="7679625" y="3475071"/>
            <a:ext cx="385200" cy="38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408"/>
          <p:cNvSpPr txBox="1"/>
          <p:nvPr>
            <p:ph idx="1" type="subTitle"/>
          </p:nvPr>
        </p:nvSpPr>
        <p:spPr>
          <a:xfrm>
            <a:off x="762000" y="3835400"/>
            <a:ext cx="3746100" cy="1224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None/>
            </a:pPr>
            <a:r>
              <a:rPr lang="en-US" sz="1900"/>
              <a:t>Unified and open governance for data and AI</a:t>
            </a:r>
            <a:endParaRPr sz="1900"/>
          </a:p>
        </p:txBody>
      </p:sp>
      <p:sp>
        <p:nvSpPr>
          <p:cNvPr id="3027" name="Google Shape;3027;p408"/>
          <p:cNvSpPr txBox="1"/>
          <p:nvPr>
            <p:ph type="ctrTitle"/>
          </p:nvPr>
        </p:nvSpPr>
        <p:spPr>
          <a:xfrm>
            <a:off x="761991" y="1186975"/>
            <a:ext cx="4240800" cy="2387700"/>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chemeClr val="lt1"/>
              </a:buClr>
              <a:buSzPts val="6000"/>
              <a:buFont typeface="Barlow"/>
              <a:buNone/>
            </a:pPr>
            <a:r>
              <a:rPr lang="en-US" sz="4900"/>
              <a:t>Unity Catalog</a:t>
            </a:r>
            <a:endParaRPr sz="4900"/>
          </a:p>
        </p:txBody>
      </p:sp>
      <p:sp>
        <p:nvSpPr>
          <p:cNvPr id="3028" name="Google Shape;3028;p408"/>
          <p:cNvSpPr txBox="1"/>
          <p:nvPr>
            <p:ph idx="2" type="subTitle"/>
          </p:nvPr>
        </p:nvSpPr>
        <p:spPr>
          <a:xfrm>
            <a:off x="762000" y="5756000"/>
            <a:ext cx="52635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Speaker Name / Title</a:t>
            </a:r>
            <a:br>
              <a:rPr lang="en-US"/>
            </a:br>
            <a:endParaRPr/>
          </a:p>
        </p:txBody>
      </p:sp>
      <p:sp>
        <p:nvSpPr>
          <p:cNvPr id="3029" name="Google Shape;3029;p408"/>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7" name="Shape 3597"/>
        <p:cNvGrpSpPr/>
        <p:nvPr/>
      </p:nvGrpSpPr>
      <p:grpSpPr>
        <a:xfrm>
          <a:off x="0" y="0"/>
          <a:ext cx="0" cy="0"/>
          <a:chOff x="0" y="0"/>
          <a:chExt cx="0" cy="0"/>
        </a:xfrm>
      </p:grpSpPr>
      <p:sp>
        <p:nvSpPr>
          <p:cNvPr id="3598" name="Google Shape;3598;p426"/>
          <p:cNvSpPr/>
          <p:nvPr/>
        </p:nvSpPr>
        <p:spPr>
          <a:xfrm>
            <a:off x="275575" y="4002350"/>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User</a:t>
            </a:r>
            <a:endParaRPr sz="1200">
              <a:latin typeface="DM Sans Medium"/>
              <a:ea typeface="DM Sans Medium"/>
              <a:cs typeface="DM Sans Medium"/>
              <a:sym typeface="DM Sans Medium"/>
            </a:endParaRPr>
          </a:p>
        </p:txBody>
      </p:sp>
      <p:sp>
        <p:nvSpPr>
          <p:cNvPr id="3599" name="Google Shape;3599;p426"/>
          <p:cNvSpPr txBox="1"/>
          <p:nvPr/>
        </p:nvSpPr>
        <p:spPr>
          <a:xfrm>
            <a:off x="8418300" y="5122100"/>
            <a:ext cx="19695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br>
              <a:rPr i="1" lang="en-US">
                <a:latin typeface="DM Sans"/>
                <a:ea typeface="DM Sans"/>
                <a:cs typeface="DM Sans"/>
                <a:sym typeface="DM Sans"/>
              </a:rPr>
            </a:br>
            <a:r>
              <a:rPr i="1" lang="en-US">
                <a:latin typeface="DM Sans"/>
                <a:ea typeface="DM Sans"/>
                <a:cs typeface="DM Sans"/>
                <a:sym typeface="DM Sans"/>
              </a:rPr>
              <a:t>(Snowflake, SQL Server, Postgres, Mysql, etc)</a:t>
            </a:r>
            <a:endParaRPr i="1">
              <a:latin typeface="DM Sans"/>
              <a:ea typeface="DM Sans"/>
              <a:cs typeface="DM Sans"/>
              <a:sym typeface="DM Sans"/>
            </a:endParaRPr>
          </a:p>
        </p:txBody>
      </p:sp>
      <p:sp>
        <p:nvSpPr>
          <p:cNvPr id="3600" name="Google Shape;3600;p426"/>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pic>
        <p:nvPicPr>
          <p:cNvPr id="3601" name="Google Shape;3601;p426"/>
          <p:cNvPicPr preferRelativeResize="0"/>
          <p:nvPr/>
        </p:nvPicPr>
        <p:blipFill rotWithShape="1">
          <a:blip r:embed="rId3">
            <a:alphaModFix/>
          </a:blip>
          <a:srcRect b="0" l="0" r="0" t="0"/>
          <a:stretch/>
        </p:blipFill>
        <p:spPr>
          <a:xfrm>
            <a:off x="447229" y="4054655"/>
            <a:ext cx="583501" cy="583501"/>
          </a:xfrm>
          <a:prstGeom prst="rect">
            <a:avLst/>
          </a:prstGeom>
          <a:noFill/>
          <a:ln>
            <a:noFill/>
          </a:ln>
        </p:spPr>
      </p:pic>
      <p:sp>
        <p:nvSpPr>
          <p:cNvPr id="3602" name="Google Shape;3602;p426"/>
          <p:cNvSpPr/>
          <p:nvPr/>
        </p:nvSpPr>
        <p:spPr>
          <a:xfrm>
            <a:off x="7540875" y="5197691"/>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lnSpc>
                <a:spcPct val="85000"/>
              </a:lnSpc>
              <a:spcBef>
                <a:spcPts val="0"/>
              </a:spcBef>
              <a:spcAft>
                <a:spcPts val="0"/>
              </a:spcAft>
              <a:buNone/>
            </a:pPr>
            <a:r>
              <a:rPr lang="en-US" sz="1200">
                <a:latin typeface="DM Sans Medium"/>
                <a:ea typeface="DM Sans Medium"/>
                <a:cs typeface="DM Sans Medium"/>
                <a:sym typeface="DM Sans Medium"/>
              </a:rPr>
              <a:t>JDBC Database</a:t>
            </a:r>
            <a:endParaRPr sz="1200">
              <a:latin typeface="DM Sans Medium"/>
              <a:ea typeface="DM Sans Medium"/>
              <a:cs typeface="DM Sans Medium"/>
              <a:sym typeface="DM Sans Medium"/>
            </a:endParaRPr>
          </a:p>
        </p:txBody>
      </p:sp>
      <p:cxnSp>
        <p:nvCxnSpPr>
          <p:cNvPr id="3603" name="Google Shape;3603;p426"/>
          <p:cNvCxnSpPr/>
          <p:nvPr/>
        </p:nvCxnSpPr>
        <p:spPr>
          <a:xfrm>
            <a:off x="1310900" y="4270425"/>
            <a:ext cx="1778700" cy="0"/>
          </a:xfrm>
          <a:prstGeom prst="straightConnector1">
            <a:avLst/>
          </a:prstGeom>
          <a:noFill/>
          <a:ln cap="flat" cmpd="sng" w="19050">
            <a:solidFill>
              <a:schemeClr val="accent2"/>
            </a:solidFill>
            <a:prstDash val="solid"/>
            <a:round/>
            <a:headEnd len="med" w="med" type="none"/>
            <a:tailEnd len="med" w="med" type="triangle"/>
          </a:ln>
        </p:spPr>
      </p:cxnSp>
      <p:cxnSp>
        <p:nvCxnSpPr>
          <p:cNvPr id="3604" name="Google Shape;3604;p426"/>
          <p:cNvCxnSpPr/>
          <p:nvPr/>
        </p:nvCxnSpPr>
        <p:spPr>
          <a:xfrm rot="10800000">
            <a:off x="4689675" y="3835325"/>
            <a:ext cx="2749500" cy="0"/>
          </a:xfrm>
          <a:prstGeom prst="straightConnector1">
            <a:avLst/>
          </a:prstGeom>
          <a:noFill/>
          <a:ln cap="flat" cmpd="sng" w="19050">
            <a:solidFill>
              <a:schemeClr val="accent2"/>
            </a:solidFill>
            <a:prstDash val="solid"/>
            <a:round/>
            <a:headEnd len="med" w="med" type="none"/>
            <a:tailEnd len="med" w="med" type="triangle"/>
          </a:ln>
        </p:spPr>
      </p:cxnSp>
      <p:sp>
        <p:nvSpPr>
          <p:cNvPr id="3605" name="Google Shape;3605;p426"/>
          <p:cNvSpPr/>
          <p:nvPr/>
        </p:nvSpPr>
        <p:spPr>
          <a:xfrm>
            <a:off x="10353875" y="3243175"/>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Audit log</a:t>
            </a:r>
            <a:endParaRPr sz="1200">
              <a:latin typeface="DM Sans Medium"/>
              <a:ea typeface="DM Sans Medium"/>
              <a:cs typeface="DM Sans Medium"/>
              <a:sym typeface="DM Sans Medium"/>
            </a:endParaRPr>
          </a:p>
        </p:txBody>
      </p:sp>
      <p:pic>
        <p:nvPicPr>
          <p:cNvPr id="3606" name="Google Shape;3606;p426"/>
          <p:cNvPicPr preferRelativeResize="0"/>
          <p:nvPr/>
        </p:nvPicPr>
        <p:blipFill rotWithShape="1">
          <a:blip r:embed="rId4">
            <a:alphaModFix/>
          </a:blip>
          <a:srcRect b="0" l="0" r="0" t="0"/>
          <a:stretch/>
        </p:blipFill>
        <p:spPr>
          <a:xfrm>
            <a:off x="10541674" y="3290680"/>
            <a:ext cx="583501" cy="583501"/>
          </a:xfrm>
          <a:prstGeom prst="rect">
            <a:avLst/>
          </a:prstGeom>
          <a:noFill/>
          <a:ln>
            <a:noFill/>
          </a:ln>
        </p:spPr>
      </p:pic>
      <p:sp>
        <p:nvSpPr>
          <p:cNvPr id="3607" name="Google Shape;3607;p426"/>
          <p:cNvSpPr txBox="1"/>
          <p:nvPr/>
        </p:nvSpPr>
        <p:spPr>
          <a:xfrm>
            <a:off x="8912836" y="3026585"/>
            <a:ext cx="1969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accent4"/>
                </a:solidFill>
                <a:latin typeface="DM Sans"/>
                <a:ea typeface="DM Sans"/>
                <a:cs typeface="DM Sans"/>
                <a:sym typeface="DM Sans"/>
              </a:rPr>
              <a:t>Write </a:t>
            </a:r>
            <a:endParaRPr sz="1200">
              <a:solidFill>
                <a:schemeClr val="accent4"/>
              </a:solidFill>
              <a:latin typeface="DM Sans"/>
              <a:ea typeface="DM Sans"/>
              <a:cs typeface="DM Sans"/>
              <a:sym typeface="DM Sans"/>
            </a:endParaRPr>
          </a:p>
          <a:p>
            <a:pPr indent="0" lvl="0" marL="0" rtl="0" algn="ctr">
              <a:spcBef>
                <a:spcPts val="0"/>
              </a:spcBef>
              <a:spcAft>
                <a:spcPts val="0"/>
              </a:spcAft>
              <a:buNone/>
            </a:pPr>
            <a:r>
              <a:rPr lang="en-US" sz="1200">
                <a:solidFill>
                  <a:schemeClr val="accent4"/>
                </a:solidFill>
                <a:latin typeface="DM Sans"/>
                <a:ea typeface="DM Sans"/>
                <a:cs typeface="DM Sans"/>
                <a:sym typeface="DM Sans"/>
              </a:rPr>
              <a:t>audit log</a:t>
            </a:r>
            <a:endParaRPr sz="1200">
              <a:solidFill>
                <a:schemeClr val="accent4"/>
              </a:solidFill>
              <a:latin typeface="DM Sans"/>
              <a:ea typeface="DM Sans"/>
              <a:cs typeface="DM Sans"/>
              <a:sym typeface="DM Sans"/>
            </a:endParaRPr>
          </a:p>
        </p:txBody>
      </p:sp>
      <p:grpSp>
        <p:nvGrpSpPr>
          <p:cNvPr id="3608" name="Google Shape;3608;p426"/>
          <p:cNvGrpSpPr/>
          <p:nvPr/>
        </p:nvGrpSpPr>
        <p:grpSpPr>
          <a:xfrm>
            <a:off x="7540875" y="1622475"/>
            <a:ext cx="959100" cy="895500"/>
            <a:chOff x="7631125" y="1241475"/>
            <a:chExt cx="959100" cy="895500"/>
          </a:xfrm>
        </p:grpSpPr>
        <p:sp>
          <p:nvSpPr>
            <p:cNvPr id="3609" name="Google Shape;3609;p426"/>
            <p:cNvSpPr/>
            <p:nvPr/>
          </p:nvSpPr>
          <p:spPr>
            <a:xfrm>
              <a:off x="7631125" y="1241475"/>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91425" spcFirstLastPara="1" rIns="91425"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Admin</a:t>
              </a:r>
              <a:endParaRPr sz="1200"/>
            </a:p>
          </p:txBody>
        </p:sp>
        <p:pic>
          <p:nvPicPr>
            <p:cNvPr id="3610" name="Google Shape;3610;p426"/>
            <p:cNvPicPr preferRelativeResize="0"/>
            <p:nvPr/>
          </p:nvPicPr>
          <p:blipFill rotWithShape="1">
            <a:blip r:embed="rId5">
              <a:alphaModFix/>
            </a:blip>
            <a:srcRect b="-8630" l="-8630" r="-8630" t="-8630"/>
            <a:stretch/>
          </p:blipFill>
          <p:spPr>
            <a:xfrm>
              <a:off x="7814626" y="1278277"/>
              <a:ext cx="615642" cy="615601"/>
            </a:xfrm>
            <a:prstGeom prst="rect">
              <a:avLst/>
            </a:prstGeom>
            <a:noFill/>
            <a:ln>
              <a:noFill/>
            </a:ln>
          </p:spPr>
        </p:pic>
      </p:grpSp>
      <p:sp>
        <p:nvSpPr>
          <p:cNvPr id="3611" name="Google Shape;3611;p426"/>
          <p:cNvSpPr/>
          <p:nvPr/>
        </p:nvSpPr>
        <p:spPr>
          <a:xfrm>
            <a:off x="7889800" y="2579638"/>
            <a:ext cx="282900" cy="524700"/>
          </a:xfrm>
          <a:prstGeom prst="downArrow">
            <a:avLst>
              <a:gd fmla="val 46756" name="adj1"/>
              <a:gd fmla="val 42789"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26"/>
          <p:cNvSpPr txBox="1"/>
          <p:nvPr/>
        </p:nvSpPr>
        <p:spPr>
          <a:xfrm>
            <a:off x="8723100" y="1090838"/>
            <a:ext cx="3218400" cy="1631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spAutoFit/>
          </a:bodyPr>
          <a:lstStyle/>
          <a:p>
            <a:pPr indent="-203200" lvl="0" marL="228600" marR="0" rtl="0" algn="l">
              <a:lnSpc>
                <a:spcPct val="100000"/>
              </a:lnSpc>
              <a:spcBef>
                <a:spcPts val="0"/>
              </a:spcBef>
              <a:spcAft>
                <a:spcPts val="0"/>
              </a:spcAft>
              <a:buClr>
                <a:schemeClr val="dk2"/>
              </a:buClr>
              <a:buSzPts val="1400"/>
              <a:buFont typeface="DM Sans"/>
              <a:buChar char="●"/>
            </a:pPr>
            <a:r>
              <a:rPr lang="en-US">
                <a:solidFill>
                  <a:schemeClr val="dk2"/>
                </a:solidFill>
                <a:latin typeface="DM Sans"/>
                <a:ea typeface="DM Sans"/>
                <a:cs typeface="DM Sans"/>
                <a:sym typeface="DM Sans"/>
              </a:rPr>
              <a:t>Defines Connection object with JDBC connection information to database.</a:t>
            </a:r>
            <a:endParaRPr>
              <a:solidFill>
                <a:schemeClr val="dk2"/>
              </a:solidFill>
              <a:latin typeface="DM Sans"/>
              <a:ea typeface="DM Sans"/>
              <a:cs typeface="DM Sans"/>
              <a:sym typeface="DM Sans"/>
            </a:endParaRPr>
          </a:p>
          <a:p>
            <a:pPr indent="-203200" lvl="0" marL="228600" marR="0" rtl="0" algn="l">
              <a:lnSpc>
                <a:spcPct val="100000"/>
              </a:lnSpc>
              <a:spcBef>
                <a:spcPts val="600"/>
              </a:spcBef>
              <a:spcAft>
                <a:spcPts val="0"/>
              </a:spcAft>
              <a:buClr>
                <a:schemeClr val="dk2"/>
              </a:buClr>
              <a:buSzPts val="1400"/>
              <a:buFont typeface="DM Sans"/>
              <a:buChar char="●"/>
            </a:pPr>
            <a:r>
              <a:rPr lang="en-US">
                <a:solidFill>
                  <a:schemeClr val="dk2"/>
                </a:solidFill>
                <a:latin typeface="DM Sans"/>
                <a:ea typeface="DM Sans"/>
                <a:cs typeface="DM Sans"/>
                <a:sym typeface="DM Sans"/>
              </a:rPr>
              <a:t>Registers foreign catalog</a:t>
            </a:r>
            <a:endParaRPr>
              <a:solidFill>
                <a:schemeClr val="dk2"/>
              </a:solidFill>
              <a:latin typeface="DM Sans"/>
              <a:ea typeface="DM Sans"/>
              <a:cs typeface="DM Sans"/>
              <a:sym typeface="DM Sans"/>
            </a:endParaRPr>
          </a:p>
          <a:p>
            <a:pPr indent="-203200" lvl="0" marL="228600" marR="0" rtl="0" algn="l">
              <a:lnSpc>
                <a:spcPct val="100000"/>
              </a:lnSpc>
              <a:spcBef>
                <a:spcPts val="600"/>
              </a:spcBef>
              <a:spcAft>
                <a:spcPts val="600"/>
              </a:spcAft>
              <a:buClr>
                <a:schemeClr val="dk2"/>
              </a:buClr>
              <a:buSzPts val="1400"/>
              <a:buFont typeface="DM Sans"/>
              <a:buChar char="●"/>
            </a:pPr>
            <a:r>
              <a:rPr lang="en-US">
                <a:solidFill>
                  <a:schemeClr val="dk2"/>
                </a:solidFill>
                <a:latin typeface="DM Sans"/>
                <a:ea typeface="DM Sans"/>
                <a:cs typeface="DM Sans"/>
                <a:sym typeface="DM Sans"/>
              </a:rPr>
              <a:t>Defines access policies in Unity Catalog</a:t>
            </a:r>
            <a:endParaRPr>
              <a:solidFill>
                <a:schemeClr val="dk2"/>
              </a:solidFill>
              <a:latin typeface="DM Sans"/>
              <a:ea typeface="DM Sans"/>
              <a:cs typeface="DM Sans"/>
              <a:sym typeface="DM Sans"/>
            </a:endParaRPr>
          </a:p>
        </p:txBody>
      </p:sp>
      <p:sp>
        <p:nvSpPr>
          <p:cNvPr id="3613" name="Google Shape;3613;p426"/>
          <p:cNvSpPr/>
          <p:nvPr/>
        </p:nvSpPr>
        <p:spPr>
          <a:xfrm>
            <a:off x="1387149" y="3874035"/>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1</a:t>
            </a:r>
            <a:endParaRPr b="1">
              <a:solidFill>
                <a:schemeClr val="accent2"/>
              </a:solidFill>
              <a:latin typeface="DM Sans"/>
              <a:ea typeface="DM Sans"/>
              <a:cs typeface="DM Sans"/>
              <a:sym typeface="DM Sans"/>
            </a:endParaRPr>
          </a:p>
        </p:txBody>
      </p:sp>
      <p:sp>
        <p:nvSpPr>
          <p:cNvPr id="3614" name="Google Shape;3614;p426"/>
          <p:cNvSpPr txBox="1"/>
          <p:nvPr/>
        </p:nvSpPr>
        <p:spPr>
          <a:xfrm>
            <a:off x="1626137" y="3732735"/>
            <a:ext cx="163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Send query (SQL</a:t>
            </a:r>
            <a:endParaRPr sz="1200">
              <a:solidFill>
                <a:schemeClr val="accent2"/>
              </a:solidFill>
              <a:latin typeface="DM Sans"/>
              <a:ea typeface="DM Sans"/>
              <a:cs typeface="DM Sans"/>
              <a:sym typeface="DM Sans"/>
            </a:endParaRPr>
          </a:p>
          <a:p>
            <a:pPr indent="0" lvl="0" marL="0" rtl="0" algn="l">
              <a:spcBef>
                <a:spcPts val="0"/>
              </a:spcBef>
              <a:spcAft>
                <a:spcPts val="0"/>
              </a:spcAft>
              <a:buNone/>
            </a:pPr>
            <a:r>
              <a:rPr lang="en-US" sz="1200">
                <a:solidFill>
                  <a:schemeClr val="accent2"/>
                </a:solidFill>
                <a:latin typeface="DM Sans"/>
                <a:ea typeface="DM Sans"/>
                <a:cs typeface="DM Sans"/>
                <a:sym typeface="DM Sans"/>
              </a:rPr>
              <a:t>Python, R, Scala,)</a:t>
            </a:r>
            <a:endParaRPr sz="1200"/>
          </a:p>
        </p:txBody>
      </p:sp>
      <p:sp>
        <p:nvSpPr>
          <p:cNvPr id="3615" name="Google Shape;3615;p426"/>
          <p:cNvSpPr txBox="1"/>
          <p:nvPr/>
        </p:nvSpPr>
        <p:spPr>
          <a:xfrm>
            <a:off x="5099538" y="2712403"/>
            <a:ext cx="196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A972"/>
                </a:solidFill>
                <a:latin typeface="DM Sans"/>
                <a:ea typeface="DM Sans"/>
                <a:cs typeface="DM Sans"/>
                <a:sym typeface="DM Sans"/>
              </a:rPr>
              <a:t>Check namespace , metadata and grants, enforce policies</a:t>
            </a:r>
            <a:endParaRPr sz="1200">
              <a:solidFill>
                <a:srgbClr val="00A972"/>
              </a:solidFill>
              <a:latin typeface="DM Sans"/>
              <a:ea typeface="DM Sans"/>
              <a:cs typeface="DM Sans"/>
              <a:sym typeface="DM Sans"/>
            </a:endParaRPr>
          </a:p>
        </p:txBody>
      </p:sp>
      <p:sp>
        <p:nvSpPr>
          <p:cNvPr id="3616" name="Google Shape;3616;p426"/>
          <p:cNvSpPr/>
          <p:nvPr/>
        </p:nvSpPr>
        <p:spPr>
          <a:xfrm>
            <a:off x="4825402" y="3006103"/>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2</a:t>
            </a:r>
            <a:endParaRPr b="1">
              <a:solidFill>
                <a:schemeClr val="accent2"/>
              </a:solidFill>
              <a:latin typeface="DM Sans"/>
              <a:ea typeface="DM Sans"/>
              <a:cs typeface="DM Sans"/>
              <a:sym typeface="DM Sans"/>
            </a:endParaRPr>
          </a:p>
        </p:txBody>
      </p:sp>
      <p:sp>
        <p:nvSpPr>
          <p:cNvPr id="3617" name="Google Shape;3617;p426"/>
          <p:cNvSpPr txBox="1"/>
          <p:nvPr/>
        </p:nvSpPr>
        <p:spPr>
          <a:xfrm>
            <a:off x="5099538" y="3835575"/>
            <a:ext cx="233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A972"/>
                </a:solidFill>
                <a:latin typeface="DM Sans"/>
                <a:ea typeface="DM Sans"/>
                <a:cs typeface="DM Sans"/>
                <a:sym typeface="DM Sans"/>
              </a:rPr>
              <a:t>Returns encrypted credential information to the cluster or warehouse</a:t>
            </a:r>
            <a:endParaRPr sz="1200">
              <a:solidFill>
                <a:srgbClr val="00A972"/>
              </a:solidFill>
              <a:latin typeface="DM Sans"/>
              <a:ea typeface="DM Sans"/>
              <a:cs typeface="DM Sans"/>
              <a:sym typeface="DM Sans"/>
            </a:endParaRPr>
          </a:p>
        </p:txBody>
      </p:sp>
      <p:sp>
        <p:nvSpPr>
          <p:cNvPr id="3618" name="Google Shape;3618;p426"/>
          <p:cNvSpPr/>
          <p:nvPr/>
        </p:nvSpPr>
        <p:spPr>
          <a:xfrm>
            <a:off x="4825402" y="3976875"/>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3</a:t>
            </a:r>
            <a:endParaRPr b="1">
              <a:solidFill>
                <a:schemeClr val="accent2"/>
              </a:solidFill>
              <a:latin typeface="DM Sans"/>
              <a:ea typeface="DM Sans"/>
              <a:cs typeface="DM Sans"/>
              <a:sym typeface="DM Sans"/>
            </a:endParaRPr>
          </a:p>
        </p:txBody>
      </p:sp>
      <p:sp>
        <p:nvSpPr>
          <p:cNvPr id="3619" name="Google Shape;3619;p426"/>
          <p:cNvSpPr txBox="1"/>
          <p:nvPr/>
        </p:nvSpPr>
        <p:spPr>
          <a:xfrm>
            <a:off x="5137487" y="4741185"/>
            <a:ext cx="247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Request / ingest data with predicate pushdown by directly connecting to database</a:t>
            </a:r>
            <a:endParaRPr sz="1200">
              <a:solidFill>
                <a:srgbClr val="00A972"/>
              </a:solidFill>
              <a:latin typeface="DM Sans"/>
              <a:ea typeface="DM Sans"/>
              <a:cs typeface="DM Sans"/>
              <a:sym typeface="DM Sans"/>
            </a:endParaRPr>
          </a:p>
        </p:txBody>
      </p:sp>
      <p:sp>
        <p:nvSpPr>
          <p:cNvPr id="3620" name="Google Shape;3620;p426"/>
          <p:cNvSpPr/>
          <p:nvPr/>
        </p:nvSpPr>
        <p:spPr>
          <a:xfrm>
            <a:off x="4825402" y="5020410"/>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4</a:t>
            </a:r>
            <a:endParaRPr b="1">
              <a:solidFill>
                <a:schemeClr val="accent2"/>
              </a:solidFill>
              <a:latin typeface="DM Sans"/>
              <a:ea typeface="DM Sans"/>
              <a:cs typeface="DM Sans"/>
              <a:sym typeface="DM Sans"/>
            </a:endParaRPr>
          </a:p>
        </p:txBody>
      </p:sp>
      <p:sp>
        <p:nvSpPr>
          <p:cNvPr id="3621" name="Google Shape;3621;p426"/>
          <p:cNvSpPr txBox="1"/>
          <p:nvPr/>
        </p:nvSpPr>
        <p:spPr>
          <a:xfrm>
            <a:off x="5143663" y="5957486"/>
            <a:ext cx="156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Return data </a:t>
            </a:r>
            <a:endParaRPr sz="1200">
              <a:solidFill>
                <a:srgbClr val="00A972"/>
              </a:solidFill>
              <a:latin typeface="DM Sans"/>
              <a:ea typeface="DM Sans"/>
              <a:cs typeface="DM Sans"/>
              <a:sym typeface="DM Sans"/>
            </a:endParaRPr>
          </a:p>
        </p:txBody>
      </p:sp>
      <p:sp>
        <p:nvSpPr>
          <p:cNvPr id="3622" name="Google Shape;3622;p426"/>
          <p:cNvSpPr/>
          <p:nvPr/>
        </p:nvSpPr>
        <p:spPr>
          <a:xfrm>
            <a:off x="4825400" y="6006386"/>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6</a:t>
            </a:r>
            <a:endParaRPr b="1">
              <a:solidFill>
                <a:schemeClr val="accent2"/>
              </a:solidFill>
              <a:latin typeface="DM Sans"/>
              <a:ea typeface="DM Sans"/>
              <a:cs typeface="DM Sans"/>
              <a:sym typeface="DM Sans"/>
            </a:endParaRPr>
          </a:p>
        </p:txBody>
      </p:sp>
      <p:sp>
        <p:nvSpPr>
          <p:cNvPr id="3623" name="Google Shape;3623;p426"/>
          <p:cNvSpPr txBox="1"/>
          <p:nvPr/>
        </p:nvSpPr>
        <p:spPr>
          <a:xfrm>
            <a:off x="1626137" y="4724921"/>
            <a:ext cx="141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A972"/>
                </a:solidFill>
                <a:latin typeface="DM Sans"/>
                <a:ea typeface="DM Sans"/>
                <a:cs typeface="DM Sans"/>
                <a:sym typeface="DM Sans"/>
              </a:rPr>
              <a:t>Send result</a:t>
            </a:r>
            <a:endParaRPr sz="1200">
              <a:solidFill>
                <a:srgbClr val="00A972"/>
              </a:solidFill>
              <a:latin typeface="DM Sans"/>
              <a:ea typeface="DM Sans"/>
              <a:cs typeface="DM Sans"/>
              <a:sym typeface="DM Sans"/>
            </a:endParaRPr>
          </a:p>
        </p:txBody>
      </p:sp>
      <p:sp>
        <p:nvSpPr>
          <p:cNvPr id="3624" name="Google Shape;3624;p426"/>
          <p:cNvSpPr/>
          <p:nvPr/>
        </p:nvSpPr>
        <p:spPr>
          <a:xfrm>
            <a:off x="1387149" y="4773821"/>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7</a:t>
            </a:r>
            <a:endParaRPr b="1">
              <a:solidFill>
                <a:schemeClr val="accent2"/>
              </a:solidFill>
              <a:latin typeface="DM Sans"/>
              <a:ea typeface="DM Sans"/>
              <a:cs typeface="DM Sans"/>
              <a:sym typeface="DM Sans"/>
            </a:endParaRPr>
          </a:p>
        </p:txBody>
      </p:sp>
      <p:cxnSp>
        <p:nvCxnSpPr>
          <p:cNvPr id="3625" name="Google Shape;3625;p426"/>
          <p:cNvCxnSpPr/>
          <p:nvPr/>
        </p:nvCxnSpPr>
        <p:spPr>
          <a:xfrm rot="10800000">
            <a:off x="4689671" y="3454336"/>
            <a:ext cx="2749500" cy="0"/>
          </a:xfrm>
          <a:prstGeom prst="straightConnector1">
            <a:avLst/>
          </a:prstGeom>
          <a:noFill/>
          <a:ln cap="flat" cmpd="sng" w="19050">
            <a:solidFill>
              <a:schemeClr val="accent2"/>
            </a:solidFill>
            <a:prstDash val="solid"/>
            <a:round/>
            <a:headEnd len="med" w="med" type="triangle"/>
            <a:tailEnd len="med" w="med" type="none"/>
          </a:ln>
        </p:spPr>
      </p:cxnSp>
      <p:cxnSp>
        <p:nvCxnSpPr>
          <p:cNvPr id="3626" name="Google Shape;3626;p426"/>
          <p:cNvCxnSpPr/>
          <p:nvPr/>
        </p:nvCxnSpPr>
        <p:spPr>
          <a:xfrm>
            <a:off x="1336725" y="4651425"/>
            <a:ext cx="1752900" cy="0"/>
          </a:xfrm>
          <a:prstGeom prst="straightConnector1">
            <a:avLst/>
          </a:prstGeom>
          <a:noFill/>
          <a:ln cap="flat" cmpd="sng" w="19050">
            <a:solidFill>
              <a:schemeClr val="accent2"/>
            </a:solidFill>
            <a:prstDash val="solid"/>
            <a:round/>
            <a:headEnd len="med" w="med" type="triangle"/>
            <a:tailEnd len="med" w="med" type="none"/>
          </a:ln>
        </p:spPr>
      </p:cxnSp>
      <p:grpSp>
        <p:nvGrpSpPr>
          <p:cNvPr id="3627" name="Google Shape;3627;p426"/>
          <p:cNvGrpSpPr/>
          <p:nvPr/>
        </p:nvGrpSpPr>
        <p:grpSpPr>
          <a:xfrm>
            <a:off x="4704995" y="5482400"/>
            <a:ext cx="2749479" cy="381000"/>
            <a:chOff x="4705031" y="5482400"/>
            <a:chExt cx="3218400" cy="381000"/>
          </a:xfrm>
        </p:grpSpPr>
        <p:cxnSp>
          <p:nvCxnSpPr>
            <p:cNvPr id="3628" name="Google Shape;3628;p426"/>
            <p:cNvCxnSpPr/>
            <p:nvPr/>
          </p:nvCxnSpPr>
          <p:spPr>
            <a:xfrm>
              <a:off x="4705031" y="5482400"/>
              <a:ext cx="3218400" cy="0"/>
            </a:xfrm>
            <a:prstGeom prst="straightConnector1">
              <a:avLst/>
            </a:prstGeom>
            <a:noFill/>
            <a:ln cap="flat" cmpd="sng" w="19050">
              <a:solidFill>
                <a:schemeClr val="accent2"/>
              </a:solidFill>
              <a:prstDash val="solid"/>
              <a:round/>
              <a:headEnd len="med" w="med" type="none"/>
              <a:tailEnd len="med" w="med" type="triangle"/>
            </a:ln>
          </p:spPr>
        </p:cxnSp>
        <p:cxnSp>
          <p:nvCxnSpPr>
            <p:cNvPr id="3629" name="Google Shape;3629;p426"/>
            <p:cNvCxnSpPr/>
            <p:nvPr/>
          </p:nvCxnSpPr>
          <p:spPr>
            <a:xfrm>
              <a:off x="4705031" y="5863400"/>
              <a:ext cx="3218400" cy="0"/>
            </a:xfrm>
            <a:prstGeom prst="straightConnector1">
              <a:avLst/>
            </a:prstGeom>
            <a:noFill/>
            <a:ln cap="flat" cmpd="sng" w="19050">
              <a:solidFill>
                <a:schemeClr val="accent2"/>
              </a:solidFill>
              <a:prstDash val="solid"/>
              <a:round/>
              <a:headEnd len="med" w="med" type="triangle"/>
              <a:tailEnd len="med" w="med" type="none"/>
            </a:ln>
          </p:spPr>
        </p:cxnSp>
      </p:grpSp>
      <p:sp>
        <p:nvSpPr>
          <p:cNvPr id="3630" name="Google Shape;3630;p426"/>
          <p:cNvSpPr/>
          <p:nvPr/>
        </p:nvSpPr>
        <p:spPr>
          <a:xfrm rot="-5396351">
            <a:off x="9795124" y="3417997"/>
            <a:ext cx="282600" cy="524700"/>
          </a:xfrm>
          <a:prstGeom prst="downArrow">
            <a:avLst>
              <a:gd fmla="val 46756" name="adj1"/>
              <a:gd fmla="val 42789"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26"/>
          <p:cNvSpPr/>
          <p:nvPr/>
        </p:nvSpPr>
        <p:spPr>
          <a:xfrm>
            <a:off x="3125668" y="3243175"/>
            <a:ext cx="1460100" cy="28500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Cluster or SQL warehouse</a:t>
            </a:r>
            <a:endParaRPr sz="1200">
              <a:latin typeface="DM Sans Medium"/>
              <a:ea typeface="DM Sans Medium"/>
              <a:cs typeface="DM Sans Medium"/>
              <a:sym typeface="DM Sans Medium"/>
            </a:endParaRPr>
          </a:p>
        </p:txBody>
      </p:sp>
      <p:pic>
        <p:nvPicPr>
          <p:cNvPr id="3632" name="Google Shape;3632;p426"/>
          <p:cNvPicPr preferRelativeResize="0"/>
          <p:nvPr/>
        </p:nvPicPr>
        <p:blipFill rotWithShape="1">
          <a:blip r:embed="rId6">
            <a:alphaModFix/>
          </a:blip>
          <a:srcRect b="0" l="0" r="0" t="0"/>
          <a:stretch/>
        </p:blipFill>
        <p:spPr>
          <a:xfrm>
            <a:off x="3564051" y="4337971"/>
            <a:ext cx="583354" cy="558287"/>
          </a:xfrm>
          <a:prstGeom prst="rect">
            <a:avLst/>
          </a:prstGeom>
          <a:noFill/>
          <a:ln>
            <a:noFill/>
          </a:ln>
        </p:spPr>
      </p:pic>
      <p:sp>
        <p:nvSpPr>
          <p:cNvPr id="3633" name="Google Shape;3633;p426"/>
          <p:cNvSpPr/>
          <p:nvPr/>
        </p:nvSpPr>
        <p:spPr>
          <a:xfrm>
            <a:off x="7543075" y="3219925"/>
            <a:ext cx="19260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685800" rtl="0" algn="l">
              <a:spcBef>
                <a:spcPts val="0"/>
              </a:spcBef>
              <a:spcAft>
                <a:spcPts val="0"/>
              </a:spcAft>
              <a:buNone/>
            </a:pPr>
            <a:r>
              <a:rPr lang="en-US" sz="1800">
                <a:latin typeface="DM Sans Medium"/>
                <a:ea typeface="DM Sans Medium"/>
                <a:cs typeface="DM Sans Medium"/>
                <a:sym typeface="DM Sans Medium"/>
              </a:rPr>
              <a:t>Unity </a:t>
            </a:r>
            <a:br>
              <a:rPr lang="en-US" sz="1800">
                <a:latin typeface="DM Sans Medium"/>
                <a:ea typeface="DM Sans Medium"/>
                <a:cs typeface="DM Sans Medium"/>
                <a:sym typeface="DM Sans Medium"/>
              </a:rPr>
            </a:br>
            <a:r>
              <a:rPr lang="en-US" sz="1800">
                <a:latin typeface="DM Sans Medium"/>
                <a:ea typeface="DM Sans Medium"/>
                <a:cs typeface="DM Sans Medium"/>
                <a:sym typeface="DM Sans Medium"/>
              </a:rPr>
              <a:t>Catalog</a:t>
            </a:r>
            <a:endParaRPr sz="1800">
              <a:latin typeface="DM Sans Medium"/>
              <a:ea typeface="DM Sans Medium"/>
              <a:cs typeface="DM Sans Medium"/>
              <a:sym typeface="DM Sans Medium"/>
            </a:endParaRPr>
          </a:p>
        </p:txBody>
      </p:sp>
      <p:sp>
        <p:nvSpPr>
          <p:cNvPr id="3634" name="Google Shape;3634;p426"/>
          <p:cNvSpPr txBox="1"/>
          <p:nvPr>
            <p:ph type="title"/>
          </p:nvPr>
        </p:nvSpPr>
        <p:spPr>
          <a:xfrm>
            <a:off x="749625" y="459400"/>
            <a:ext cx="10832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Querying database sources with Unity</a:t>
            </a:r>
            <a:endParaRPr sz="3600"/>
          </a:p>
        </p:txBody>
      </p:sp>
      <p:pic>
        <p:nvPicPr>
          <p:cNvPr id="3635" name="Google Shape;3635;p426"/>
          <p:cNvPicPr preferRelativeResize="0"/>
          <p:nvPr/>
        </p:nvPicPr>
        <p:blipFill>
          <a:blip r:embed="rId7">
            <a:alphaModFix/>
          </a:blip>
          <a:stretch>
            <a:fillRect/>
          </a:stretch>
        </p:blipFill>
        <p:spPr>
          <a:xfrm>
            <a:off x="7840750" y="5291900"/>
            <a:ext cx="381000" cy="381000"/>
          </a:xfrm>
          <a:prstGeom prst="rect">
            <a:avLst/>
          </a:prstGeom>
          <a:noFill/>
          <a:ln>
            <a:noFill/>
          </a:ln>
        </p:spPr>
      </p:pic>
      <p:cxnSp>
        <p:nvCxnSpPr>
          <p:cNvPr id="3636" name="Google Shape;3636;p426"/>
          <p:cNvCxnSpPr>
            <a:endCxn id="3633" idx="2"/>
          </p:cNvCxnSpPr>
          <p:nvPr/>
        </p:nvCxnSpPr>
        <p:spPr>
          <a:xfrm flipH="1" rot="10800000">
            <a:off x="4762375" y="4115425"/>
            <a:ext cx="3743700" cy="532800"/>
          </a:xfrm>
          <a:prstGeom prst="bentConnector2">
            <a:avLst/>
          </a:prstGeom>
          <a:noFill/>
          <a:ln cap="flat" cmpd="sng" w="19050">
            <a:solidFill>
              <a:schemeClr val="accent2"/>
            </a:solidFill>
            <a:prstDash val="solid"/>
            <a:round/>
            <a:headEnd len="med" w="med" type="none"/>
            <a:tailEnd len="med" w="med" type="triangle"/>
          </a:ln>
        </p:spPr>
      </p:cxnSp>
      <p:sp>
        <p:nvSpPr>
          <p:cNvPr id="3637" name="Google Shape;3637;p426"/>
          <p:cNvSpPr/>
          <p:nvPr/>
        </p:nvSpPr>
        <p:spPr>
          <a:xfrm>
            <a:off x="8601352" y="4612810"/>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US">
                <a:solidFill>
                  <a:schemeClr val="accent2"/>
                </a:solidFill>
                <a:latin typeface="DM Sans"/>
                <a:ea typeface="DM Sans"/>
                <a:cs typeface="DM Sans"/>
                <a:sym typeface="DM Sans"/>
              </a:rPr>
              <a:t>5</a:t>
            </a:r>
            <a:endParaRPr b="1">
              <a:solidFill>
                <a:schemeClr val="accent2"/>
              </a:solidFill>
              <a:latin typeface="DM Sans"/>
              <a:ea typeface="DM Sans"/>
              <a:cs typeface="DM Sans"/>
              <a:sym typeface="DM Sans"/>
            </a:endParaRPr>
          </a:p>
        </p:txBody>
      </p:sp>
      <p:sp>
        <p:nvSpPr>
          <p:cNvPr id="3638" name="Google Shape;3638;p426"/>
          <p:cNvSpPr txBox="1"/>
          <p:nvPr/>
        </p:nvSpPr>
        <p:spPr>
          <a:xfrm>
            <a:off x="8979537" y="4471510"/>
            <a:ext cx="247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Metadata changes in the data are pushed to UC Control Plane</a:t>
            </a:r>
            <a:endParaRPr sz="1200">
              <a:solidFill>
                <a:srgbClr val="00A972"/>
              </a:solidFill>
              <a:latin typeface="DM Sans"/>
              <a:ea typeface="DM Sans"/>
              <a:cs typeface="DM Sans"/>
              <a:sym typeface="DM Sans"/>
            </a:endParaRPr>
          </a:p>
        </p:txBody>
      </p:sp>
      <p:pic>
        <p:nvPicPr>
          <p:cNvPr id="3639" name="Google Shape;3639;p426"/>
          <p:cNvPicPr preferRelativeResize="0"/>
          <p:nvPr/>
        </p:nvPicPr>
        <p:blipFill>
          <a:blip r:embed="rId8">
            <a:alphaModFix/>
          </a:blip>
          <a:stretch>
            <a:fillRect/>
          </a:stretch>
        </p:blipFill>
        <p:spPr>
          <a:xfrm>
            <a:off x="7679625" y="3475071"/>
            <a:ext cx="385200" cy="38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4" name="Shape 3644"/>
        <p:cNvGrpSpPr/>
        <p:nvPr/>
      </p:nvGrpSpPr>
      <p:grpSpPr>
        <a:xfrm>
          <a:off x="0" y="0"/>
          <a:ext cx="0" cy="0"/>
          <a:chOff x="0" y="0"/>
          <a:chExt cx="0" cy="0"/>
        </a:xfrm>
      </p:grpSpPr>
      <p:sp>
        <p:nvSpPr>
          <p:cNvPr id="3645" name="Google Shape;3645;p427"/>
          <p:cNvSpPr/>
          <p:nvPr/>
        </p:nvSpPr>
        <p:spPr>
          <a:xfrm>
            <a:off x="8396925" y="1641725"/>
            <a:ext cx="2534700" cy="4673100"/>
          </a:xfrm>
          <a:prstGeom prst="roundRect">
            <a:avLst>
              <a:gd fmla="val 65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600">
                <a:solidFill>
                  <a:schemeClr val="dk2"/>
                </a:solidFill>
                <a:latin typeface="DM Sans Medium"/>
                <a:ea typeface="DM Sans Medium"/>
                <a:cs typeface="DM Sans Medium"/>
                <a:sym typeface="DM Sans Medium"/>
              </a:rPr>
              <a:t>Cloud Storage</a:t>
            </a:r>
            <a:br>
              <a:rPr lang="en-US" sz="1600">
                <a:solidFill>
                  <a:schemeClr val="dk2"/>
                </a:solidFill>
                <a:latin typeface="DM Sans Medium"/>
                <a:ea typeface="DM Sans Medium"/>
                <a:cs typeface="DM Sans Medium"/>
                <a:sym typeface="DM Sans Medium"/>
              </a:rPr>
            </a:br>
            <a:r>
              <a:rPr lang="en-US">
                <a:solidFill>
                  <a:schemeClr val="dk2"/>
                </a:solidFill>
                <a:latin typeface="DM Sans Medium"/>
                <a:ea typeface="DM Sans Medium"/>
                <a:cs typeface="DM Sans Medium"/>
                <a:sym typeface="DM Sans Medium"/>
              </a:rPr>
              <a:t>(S3, ADLS, GCS)</a:t>
            </a:r>
            <a:endParaRPr baseline="30000">
              <a:solidFill>
                <a:schemeClr val="dk2"/>
              </a:solidFill>
              <a:latin typeface="DM Sans Medium"/>
              <a:ea typeface="DM Sans Medium"/>
              <a:cs typeface="DM Sans Medium"/>
              <a:sym typeface="DM Sans Medium"/>
            </a:endParaRPr>
          </a:p>
        </p:txBody>
      </p:sp>
      <p:sp>
        <p:nvSpPr>
          <p:cNvPr id="3646" name="Google Shape;3646;p427"/>
          <p:cNvSpPr/>
          <p:nvPr/>
        </p:nvSpPr>
        <p:spPr>
          <a:xfrm>
            <a:off x="9301050" y="3671557"/>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    Volume</a:t>
            </a:r>
            <a:endParaRPr sz="1200">
              <a:latin typeface="DM Sans Medium"/>
              <a:ea typeface="DM Sans Medium"/>
              <a:cs typeface="DM Sans Medium"/>
              <a:sym typeface="DM Sans Medium"/>
            </a:endParaRPr>
          </a:p>
        </p:txBody>
      </p:sp>
      <p:sp>
        <p:nvSpPr>
          <p:cNvPr id="3647" name="Google Shape;3647;p427"/>
          <p:cNvSpPr/>
          <p:nvPr/>
        </p:nvSpPr>
        <p:spPr>
          <a:xfrm>
            <a:off x="9301050" y="3107057"/>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   Volume</a:t>
            </a:r>
            <a:endParaRPr sz="1200">
              <a:latin typeface="DM Sans Medium"/>
              <a:ea typeface="DM Sans Medium"/>
              <a:cs typeface="DM Sans Medium"/>
              <a:sym typeface="DM Sans Medium"/>
            </a:endParaRPr>
          </a:p>
        </p:txBody>
      </p:sp>
      <p:pic>
        <p:nvPicPr>
          <p:cNvPr id="3648" name="Google Shape;3648;p427"/>
          <p:cNvPicPr preferRelativeResize="0"/>
          <p:nvPr/>
        </p:nvPicPr>
        <p:blipFill rotWithShape="1">
          <a:blip r:embed="rId3">
            <a:alphaModFix/>
          </a:blip>
          <a:srcRect b="-2679" l="0" r="0" t="2679"/>
          <a:stretch/>
        </p:blipFill>
        <p:spPr>
          <a:xfrm>
            <a:off x="9301050" y="3121377"/>
            <a:ext cx="391651" cy="391651"/>
          </a:xfrm>
          <a:prstGeom prst="rect">
            <a:avLst/>
          </a:prstGeom>
          <a:noFill/>
          <a:ln>
            <a:noFill/>
          </a:ln>
        </p:spPr>
      </p:pic>
      <p:sp>
        <p:nvSpPr>
          <p:cNvPr id="3649" name="Google Shape;3649;p427"/>
          <p:cNvSpPr/>
          <p:nvPr/>
        </p:nvSpPr>
        <p:spPr>
          <a:xfrm>
            <a:off x="8589150" y="2304350"/>
            <a:ext cx="2069100" cy="5061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3869" rtl="0" algn="ctr">
              <a:spcBef>
                <a:spcPts val="0"/>
              </a:spcBef>
              <a:spcAft>
                <a:spcPts val="0"/>
              </a:spcAft>
              <a:buNone/>
            </a:pPr>
            <a:r>
              <a:rPr lang="en-US" sz="1300">
                <a:latin typeface="DM Sans"/>
                <a:ea typeface="DM Sans"/>
                <a:cs typeface="DM Sans"/>
                <a:sym typeface="DM Sans"/>
              </a:rPr>
              <a:t>Managed / External Location</a:t>
            </a:r>
            <a:endParaRPr sz="1300">
              <a:latin typeface="DM Sans"/>
              <a:ea typeface="DM Sans"/>
              <a:cs typeface="DM Sans"/>
              <a:sym typeface="DM Sans"/>
            </a:endParaRPr>
          </a:p>
        </p:txBody>
      </p:sp>
      <p:pic>
        <p:nvPicPr>
          <p:cNvPr id="3650" name="Google Shape;3650;p427"/>
          <p:cNvPicPr preferRelativeResize="0"/>
          <p:nvPr/>
        </p:nvPicPr>
        <p:blipFill rotWithShape="1">
          <a:blip r:embed="rId3">
            <a:alphaModFix/>
          </a:blip>
          <a:srcRect b="-2679" l="0" r="0" t="2679"/>
          <a:stretch/>
        </p:blipFill>
        <p:spPr>
          <a:xfrm>
            <a:off x="9301050" y="3685877"/>
            <a:ext cx="391651" cy="391651"/>
          </a:xfrm>
          <a:prstGeom prst="rect">
            <a:avLst/>
          </a:prstGeom>
          <a:noFill/>
          <a:ln>
            <a:noFill/>
          </a:ln>
        </p:spPr>
      </p:pic>
      <p:grpSp>
        <p:nvGrpSpPr>
          <p:cNvPr id="3651" name="Google Shape;3651;p427"/>
          <p:cNvGrpSpPr/>
          <p:nvPr/>
        </p:nvGrpSpPr>
        <p:grpSpPr>
          <a:xfrm>
            <a:off x="9301050" y="5531445"/>
            <a:ext cx="1308300" cy="506100"/>
            <a:chOff x="9758250" y="4769445"/>
            <a:chExt cx="1308300" cy="506100"/>
          </a:xfrm>
        </p:grpSpPr>
        <p:sp>
          <p:nvSpPr>
            <p:cNvPr id="3652" name="Google Shape;3652;p427"/>
            <p:cNvSpPr/>
            <p:nvPr/>
          </p:nvSpPr>
          <p:spPr>
            <a:xfrm>
              <a:off x="9758250" y="4769445"/>
              <a:ext cx="1308300" cy="5061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Table</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pic>
          <p:nvPicPr>
            <p:cNvPr id="3653" name="Google Shape;3653;p427"/>
            <p:cNvPicPr preferRelativeResize="0"/>
            <p:nvPr/>
          </p:nvPicPr>
          <p:blipFill rotWithShape="1">
            <a:blip r:embed="rId4">
              <a:alphaModFix/>
            </a:blip>
            <a:srcRect b="0" l="0" r="0" t="0"/>
            <a:stretch/>
          </p:blipFill>
          <p:spPr>
            <a:xfrm>
              <a:off x="9771949" y="4838952"/>
              <a:ext cx="364251" cy="364251"/>
            </a:xfrm>
            <a:prstGeom prst="rect">
              <a:avLst/>
            </a:prstGeom>
            <a:noFill/>
            <a:ln>
              <a:noFill/>
            </a:ln>
          </p:spPr>
        </p:pic>
      </p:grpSp>
      <p:sp>
        <p:nvSpPr>
          <p:cNvPr id="3654" name="Google Shape;3654;p427"/>
          <p:cNvSpPr txBox="1"/>
          <p:nvPr>
            <p:ph idx="2" type="body"/>
          </p:nvPr>
        </p:nvSpPr>
        <p:spPr>
          <a:xfrm>
            <a:off x="762000" y="1723350"/>
            <a:ext cx="7525800" cy="4926300"/>
          </a:xfrm>
          <a:prstGeom prst="rect">
            <a:avLst/>
          </a:prstGeom>
          <a:solidFill>
            <a:schemeClr val="lt1"/>
          </a:solidFill>
        </p:spPr>
        <p:txBody>
          <a:bodyPr anchorCtr="0" anchor="t" bIns="0" lIns="0" spcFirstLastPara="1" rIns="0" wrap="square" tIns="0">
            <a:noAutofit/>
          </a:bodyPr>
          <a:lstStyle/>
          <a:p>
            <a:pPr indent="-336550" lvl="0" marL="457200" rtl="0" algn="l">
              <a:spcBef>
                <a:spcPts val="1100"/>
              </a:spcBef>
              <a:spcAft>
                <a:spcPts val="0"/>
              </a:spcAft>
              <a:buSzPts val="1700"/>
              <a:buChar char="-"/>
            </a:pPr>
            <a:r>
              <a:rPr lang="en-US" sz="1700"/>
              <a:t>Volumes can be accessed by POSIX commands</a:t>
            </a:r>
            <a:endParaRPr sz="1700"/>
          </a:p>
          <a:p>
            <a:pPr indent="0" lvl="0" marL="457200" rtl="0" algn="l">
              <a:spcBef>
                <a:spcPts val="1100"/>
              </a:spcBef>
              <a:spcAft>
                <a:spcPts val="0"/>
              </a:spcAft>
              <a:buNone/>
            </a:pPr>
            <a:r>
              <a:t/>
            </a:r>
            <a:endParaRPr sz="1500"/>
          </a:p>
          <a:p>
            <a:pPr indent="0" lvl="0" marL="457200" rtl="0" algn="l">
              <a:spcBef>
                <a:spcPts val="1100"/>
              </a:spcBef>
              <a:spcAft>
                <a:spcPts val="0"/>
              </a:spcAft>
              <a:buNone/>
            </a:pPr>
            <a:r>
              <a:t/>
            </a:r>
            <a:endParaRPr sz="1700"/>
          </a:p>
          <a:p>
            <a:pPr indent="-336550" lvl="0" marL="457200" rtl="0" algn="l">
              <a:spcBef>
                <a:spcPts val="1100"/>
              </a:spcBef>
              <a:spcAft>
                <a:spcPts val="0"/>
              </a:spcAft>
              <a:buSzPts val="1700"/>
              <a:buChar char="-"/>
            </a:pPr>
            <a:r>
              <a:rPr lang="en-US" sz="1700"/>
              <a:t>Volumes are created under Managed or External Locations and show up in UC Lineage</a:t>
            </a:r>
            <a:endParaRPr sz="1700"/>
          </a:p>
          <a:p>
            <a:pPr indent="-336550" lvl="0" marL="457200" rtl="0" algn="l">
              <a:spcBef>
                <a:spcPts val="1100"/>
              </a:spcBef>
              <a:spcAft>
                <a:spcPts val="0"/>
              </a:spcAft>
              <a:buSzPts val="1700"/>
              <a:buChar char="-"/>
            </a:pPr>
            <a:r>
              <a:rPr lang="en-US" sz="1700"/>
              <a:t>Volumes add governance over </a:t>
            </a:r>
            <a:r>
              <a:rPr lang="en-US" sz="1700"/>
              <a:t>non-tabular</a:t>
            </a:r>
            <a:r>
              <a:rPr lang="en-US" sz="1700"/>
              <a:t> data sets </a:t>
            </a:r>
            <a:endParaRPr sz="1700"/>
          </a:p>
          <a:p>
            <a:pPr indent="-323850" lvl="1" marL="914400" rtl="0" algn="l">
              <a:lnSpc>
                <a:spcPct val="100000"/>
              </a:lnSpc>
              <a:spcBef>
                <a:spcPts val="1000"/>
              </a:spcBef>
              <a:spcAft>
                <a:spcPts val="0"/>
              </a:spcAft>
              <a:buSzPts val="1500"/>
              <a:buChar char="-"/>
            </a:pPr>
            <a:r>
              <a:rPr lang="en-US" sz="1500"/>
              <a:t>Unstructured data, e.g., image, audio, video, or PDF files, used for ML</a:t>
            </a:r>
            <a:endParaRPr sz="1500"/>
          </a:p>
          <a:p>
            <a:pPr indent="-323850" lvl="1" marL="914400" rtl="0" algn="l">
              <a:lnSpc>
                <a:spcPct val="100000"/>
              </a:lnSpc>
              <a:spcBef>
                <a:spcPts val="1000"/>
              </a:spcBef>
              <a:spcAft>
                <a:spcPts val="0"/>
              </a:spcAft>
              <a:buSzPts val="1500"/>
              <a:buChar char="-"/>
            </a:pPr>
            <a:r>
              <a:rPr lang="en-US" sz="1500"/>
              <a:t>Semi-structured training, validation, test data sets, used in ML model training</a:t>
            </a:r>
            <a:endParaRPr sz="1500"/>
          </a:p>
          <a:p>
            <a:pPr indent="-323850" lvl="1" marL="914400" rtl="0" algn="l">
              <a:lnSpc>
                <a:spcPct val="100000"/>
              </a:lnSpc>
              <a:spcBef>
                <a:spcPts val="1000"/>
              </a:spcBef>
              <a:spcAft>
                <a:spcPts val="0"/>
              </a:spcAft>
              <a:buSzPts val="1500"/>
              <a:buChar char="-"/>
            </a:pPr>
            <a:r>
              <a:rPr lang="en-US" sz="1500"/>
              <a:t>Raw data files used for ad-hoc or early stage data exploration, or saved outputs </a:t>
            </a:r>
            <a:endParaRPr sz="1500"/>
          </a:p>
          <a:p>
            <a:pPr indent="-323850" lvl="1" marL="914400" rtl="0" algn="l">
              <a:lnSpc>
                <a:spcPct val="100000"/>
              </a:lnSpc>
              <a:spcBef>
                <a:spcPts val="1000"/>
              </a:spcBef>
              <a:spcAft>
                <a:spcPts val="0"/>
              </a:spcAft>
              <a:buSzPts val="1500"/>
              <a:buChar char="-"/>
            </a:pPr>
            <a:r>
              <a:rPr lang="en-US" sz="1500"/>
              <a:t>Library or config files used across workspaces</a:t>
            </a:r>
            <a:endParaRPr sz="1500"/>
          </a:p>
          <a:p>
            <a:pPr indent="-323850" lvl="1" marL="914400" rtl="0" algn="l">
              <a:lnSpc>
                <a:spcPct val="100000"/>
              </a:lnSpc>
              <a:spcBef>
                <a:spcPts val="1000"/>
              </a:spcBef>
              <a:spcAft>
                <a:spcPts val="0"/>
              </a:spcAft>
              <a:buSzPts val="1500"/>
              <a:buChar char="-"/>
            </a:pPr>
            <a:r>
              <a:rPr lang="en-US" sz="1500"/>
              <a:t>Operational data, e.g., logging or checkpointing output files</a:t>
            </a:r>
            <a:endParaRPr sz="1500"/>
          </a:p>
          <a:p>
            <a:pPr indent="-336550" lvl="0" marL="457200" rtl="0" algn="l">
              <a:spcBef>
                <a:spcPts val="1100"/>
              </a:spcBef>
              <a:spcAft>
                <a:spcPts val="0"/>
              </a:spcAft>
              <a:buSzPts val="1700"/>
              <a:buChar char="-"/>
            </a:pPr>
            <a:r>
              <a:rPr lang="en-US" sz="1700"/>
              <a:t>Tables are registered in Managed / External Locations, not in Volumes</a:t>
            </a:r>
            <a:endParaRPr sz="1700"/>
          </a:p>
          <a:p>
            <a:pPr indent="0" lvl="0" marL="457200" marR="0" rtl="0" algn="l">
              <a:lnSpc>
                <a:spcPct val="115000"/>
              </a:lnSpc>
              <a:spcBef>
                <a:spcPts val="1100"/>
              </a:spcBef>
              <a:spcAft>
                <a:spcPts val="1000"/>
              </a:spcAft>
              <a:buNone/>
            </a:pPr>
            <a:r>
              <a:t/>
            </a:r>
            <a:endParaRPr sz="1500"/>
          </a:p>
        </p:txBody>
      </p:sp>
      <p:sp>
        <p:nvSpPr>
          <p:cNvPr id="3655" name="Google Shape;3655;p427"/>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Volumes in Unity Catalog</a:t>
            </a:r>
            <a:endParaRPr sz="3600"/>
          </a:p>
        </p:txBody>
      </p:sp>
      <p:sp>
        <p:nvSpPr>
          <p:cNvPr id="3656" name="Google Shape;3656;p427"/>
          <p:cNvSpPr txBox="1"/>
          <p:nvPr>
            <p:ph idx="1" type="subTitle"/>
          </p:nvPr>
        </p:nvSpPr>
        <p:spPr>
          <a:xfrm>
            <a:off x="765191" y="1174702"/>
            <a:ext cx="1066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latin typeface="DM Sans"/>
                <a:ea typeface="DM Sans"/>
                <a:cs typeface="DM Sans"/>
                <a:sym typeface="DM Sans"/>
              </a:rPr>
              <a:t>Access, store, organize and process files with Unity Catalog governance</a:t>
            </a:r>
            <a:endParaRPr sz="2300">
              <a:latin typeface="DM Sans"/>
              <a:ea typeface="DM Sans"/>
              <a:cs typeface="DM Sans"/>
              <a:sym typeface="DM Sans"/>
            </a:endParaRPr>
          </a:p>
        </p:txBody>
      </p:sp>
      <p:sp>
        <p:nvSpPr>
          <p:cNvPr id="3657" name="Google Shape;3657;p427"/>
          <p:cNvSpPr/>
          <p:nvPr/>
        </p:nvSpPr>
        <p:spPr>
          <a:xfrm>
            <a:off x="9831750" y="4202550"/>
            <a:ext cx="7182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US" sz="1200">
                <a:latin typeface="DM Sans Medium"/>
                <a:ea typeface="DM Sans Medium"/>
                <a:cs typeface="DM Sans Medium"/>
                <a:sym typeface="DM Sans Medium"/>
              </a:rPr>
              <a:t>  Data</a:t>
            </a:r>
            <a:endParaRPr sz="1200">
              <a:latin typeface="DM Sans Medium"/>
              <a:ea typeface="DM Sans Medium"/>
              <a:cs typeface="DM Sans Medium"/>
              <a:sym typeface="DM Sans Medium"/>
            </a:endParaRPr>
          </a:p>
        </p:txBody>
      </p:sp>
      <p:sp>
        <p:nvSpPr>
          <p:cNvPr id="3658" name="Google Shape;3658;p427"/>
          <p:cNvSpPr/>
          <p:nvPr/>
        </p:nvSpPr>
        <p:spPr>
          <a:xfrm>
            <a:off x="9907950" y="4278750"/>
            <a:ext cx="7182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US" sz="1200">
                <a:latin typeface="DM Sans Medium"/>
                <a:ea typeface="DM Sans Medium"/>
                <a:cs typeface="DM Sans Medium"/>
                <a:sym typeface="DM Sans Medium"/>
              </a:rPr>
              <a:t>  Data</a:t>
            </a:r>
            <a:endParaRPr sz="1200">
              <a:latin typeface="DM Sans Medium"/>
              <a:ea typeface="DM Sans Medium"/>
              <a:cs typeface="DM Sans Medium"/>
              <a:sym typeface="DM Sans Medium"/>
            </a:endParaRPr>
          </a:p>
        </p:txBody>
      </p:sp>
      <p:sp>
        <p:nvSpPr>
          <p:cNvPr id="3659" name="Google Shape;3659;p427"/>
          <p:cNvSpPr txBox="1"/>
          <p:nvPr/>
        </p:nvSpPr>
        <p:spPr>
          <a:xfrm>
            <a:off x="1676400" y="2069025"/>
            <a:ext cx="885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onsolas"/>
                <a:ea typeface="Consolas"/>
                <a:cs typeface="Consolas"/>
                <a:sym typeface="Consolas"/>
              </a:rPr>
              <a:t>dbutils.fs.ls(“s3://my_external_location/Volumes/volume123”)</a:t>
            </a:r>
            <a:endParaRPr sz="1300">
              <a:solidFill>
                <a:schemeClr val="dk1"/>
              </a:solidFill>
              <a:latin typeface="Consolas"/>
              <a:ea typeface="Consolas"/>
              <a:cs typeface="Consolas"/>
              <a:sym typeface="Consolas"/>
            </a:endParaRPr>
          </a:p>
        </p:txBody>
      </p:sp>
      <p:sp>
        <p:nvSpPr>
          <p:cNvPr id="3660" name="Google Shape;3660;p427"/>
          <p:cNvSpPr txBox="1"/>
          <p:nvPr/>
        </p:nvSpPr>
        <p:spPr>
          <a:xfrm>
            <a:off x="1676400" y="2522425"/>
            <a:ext cx="6409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onsolas"/>
                <a:ea typeface="Consolas"/>
                <a:cs typeface="Consolas"/>
                <a:sym typeface="Consolas"/>
              </a:rPr>
              <a:t>ls /Volumes/volume123</a:t>
            </a:r>
            <a:endParaRPr sz="1300">
              <a:solidFill>
                <a:schemeClr val="dk1"/>
              </a:solidFill>
              <a:latin typeface="Consolas"/>
              <a:ea typeface="Consolas"/>
              <a:cs typeface="Consolas"/>
              <a:sym typeface="Consolas"/>
            </a:endParaRPr>
          </a:p>
        </p:txBody>
      </p:sp>
      <p:cxnSp>
        <p:nvCxnSpPr>
          <p:cNvPr id="3661" name="Google Shape;3661;p427"/>
          <p:cNvCxnSpPr>
            <a:stCxn id="3650" idx="2"/>
            <a:endCxn id="3657" idx="1"/>
          </p:cNvCxnSpPr>
          <p:nvPr/>
        </p:nvCxnSpPr>
        <p:spPr>
          <a:xfrm flipH="1" rot="-5400000">
            <a:off x="9496725" y="4077677"/>
            <a:ext cx="335100" cy="334800"/>
          </a:xfrm>
          <a:prstGeom prst="bentConnector2">
            <a:avLst/>
          </a:prstGeom>
          <a:noFill/>
          <a:ln cap="flat" cmpd="sng" w="19050">
            <a:solidFill>
              <a:schemeClr val="accent4"/>
            </a:solidFill>
            <a:prstDash val="solid"/>
            <a:round/>
            <a:headEnd len="med" w="med" type="none"/>
            <a:tailEnd len="med" w="med" type="none"/>
          </a:ln>
        </p:spPr>
      </p:cxnSp>
      <p:sp>
        <p:nvSpPr>
          <p:cNvPr id="3662" name="Google Shape;3662;p427"/>
          <p:cNvSpPr/>
          <p:nvPr/>
        </p:nvSpPr>
        <p:spPr>
          <a:xfrm>
            <a:off x="9092525" y="2995338"/>
            <a:ext cx="1626900" cy="1842300"/>
          </a:xfrm>
          <a:prstGeom prst="roundRect">
            <a:avLst>
              <a:gd fmla="val 16667"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3" name="Google Shape;3663;p427"/>
          <p:cNvCxnSpPr>
            <a:endCxn id="3662" idx="1"/>
          </p:cNvCxnSpPr>
          <p:nvPr/>
        </p:nvCxnSpPr>
        <p:spPr>
          <a:xfrm flipH="1" rot="-5400000">
            <a:off x="8390675" y="3214638"/>
            <a:ext cx="1105200" cy="298500"/>
          </a:xfrm>
          <a:prstGeom prst="bentConnector2">
            <a:avLst/>
          </a:prstGeom>
          <a:noFill/>
          <a:ln cap="flat" cmpd="sng" w="19050">
            <a:solidFill>
              <a:schemeClr val="accent4"/>
            </a:solidFill>
            <a:prstDash val="solid"/>
            <a:round/>
            <a:headEnd len="med" w="med" type="none"/>
            <a:tailEnd len="med" w="med" type="none"/>
          </a:ln>
        </p:spPr>
      </p:cxnSp>
      <p:cxnSp>
        <p:nvCxnSpPr>
          <p:cNvPr id="3664" name="Google Shape;3664;p427"/>
          <p:cNvCxnSpPr/>
          <p:nvPr/>
        </p:nvCxnSpPr>
        <p:spPr>
          <a:xfrm flipH="1" rot="-5400000">
            <a:off x="7568525" y="4057177"/>
            <a:ext cx="2951400" cy="500400"/>
          </a:xfrm>
          <a:prstGeom prst="bentConnector3">
            <a:avLst>
              <a:gd fmla="val 100135" name="adj1"/>
            </a:avLst>
          </a:prstGeom>
          <a:noFill/>
          <a:ln cap="flat" cmpd="sng" w="19050">
            <a:solidFill>
              <a:schemeClr val="accent4"/>
            </a:solidFill>
            <a:prstDash val="solid"/>
            <a:round/>
            <a:headEnd len="med" w="med" type="none"/>
            <a:tailEnd len="med" w="med" type="none"/>
          </a:ln>
        </p:spPr>
      </p:cxnSp>
      <p:sp>
        <p:nvSpPr>
          <p:cNvPr id="3665" name="Google Shape;3665;p427"/>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9" name="Shape 3669"/>
        <p:cNvGrpSpPr/>
        <p:nvPr/>
      </p:nvGrpSpPr>
      <p:grpSpPr>
        <a:xfrm>
          <a:off x="0" y="0"/>
          <a:ext cx="0" cy="0"/>
          <a:chOff x="0" y="0"/>
          <a:chExt cx="0" cy="0"/>
        </a:xfrm>
      </p:grpSpPr>
      <p:sp>
        <p:nvSpPr>
          <p:cNvPr id="3670" name="Google Shape;3670;p428"/>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671" name="Google Shape;3671;p428"/>
          <p:cNvSpPr txBox="1"/>
          <p:nvPr>
            <p:ph type="title"/>
          </p:nvPr>
        </p:nvSpPr>
        <p:spPr>
          <a:xfrm>
            <a:off x="673233" y="535597"/>
            <a:ext cx="10662000" cy="58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600"/>
              <a:t>Automated lineage for all workloads</a:t>
            </a:r>
            <a:endParaRPr sz="3600"/>
          </a:p>
        </p:txBody>
      </p:sp>
      <p:sp>
        <p:nvSpPr>
          <p:cNvPr id="3672" name="Google Shape;3672;p428"/>
          <p:cNvSpPr txBox="1"/>
          <p:nvPr/>
        </p:nvSpPr>
        <p:spPr>
          <a:xfrm>
            <a:off x="236400" y="1855100"/>
            <a:ext cx="6174900" cy="45870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Auto-capture runtime data lineage on a Databricks cluster or SQL warehouse</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Track lineage down to the table and column level</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Leverage common permission model from Unity Catalog</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Lineage across tables, dashboards, </a:t>
            </a:r>
            <a:r>
              <a:rPr lang="en-US" sz="2200">
                <a:latin typeface="DM Sans"/>
                <a:ea typeface="DM Sans"/>
                <a:cs typeface="DM Sans"/>
                <a:sym typeface="DM Sans"/>
              </a:rPr>
              <a:t>workflows</a:t>
            </a:r>
            <a:r>
              <a:rPr lang="en-US" sz="2200">
                <a:latin typeface="DM Sans"/>
                <a:ea typeface="DM Sans"/>
                <a:cs typeface="DM Sans"/>
                <a:sym typeface="DM Sans"/>
              </a:rPr>
              <a:t>, notebooks, feature tables, files, and DLT</a:t>
            </a:r>
            <a:endParaRPr sz="2200">
              <a:latin typeface="DM Sans"/>
              <a:ea typeface="DM Sans"/>
              <a:cs typeface="DM Sans"/>
              <a:sym typeface="DM Sans"/>
            </a:endParaRPr>
          </a:p>
        </p:txBody>
      </p:sp>
      <p:sp>
        <p:nvSpPr>
          <p:cNvPr id="3673" name="Google Shape;3673;p428"/>
          <p:cNvSpPr txBox="1"/>
          <p:nvPr>
            <p:ph idx="4294967295" type="subTitle"/>
          </p:nvPr>
        </p:nvSpPr>
        <p:spPr>
          <a:xfrm>
            <a:off x="707635" y="1174700"/>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End-to-end visibility into how data flows and consumed in your organization</a:t>
            </a:r>
            <a:endParaRPr/>
          </a:p>
        </p:txBody>
      </p:sp>
      <p:pic>
        <p:nvPicPr>
          <p:cNvPr id="3674" name="Google Shape;3674;p428"/>
          <p:cNvPicPr preferRelativeResize="0"/>
          <p:nvPr/>
        </p:nvPicPr>
        <p:blipFill>
          <a:blip r:embed="rId3">
            <a:alphaModFix/>
          </a:blip>
          <a:stretch>
            <a:fillRect/>
          </a:stretch>
        </p:blipFill>
        <p:spPr>
          <a:xfrm>
            <a:off x="6411300" y="2174025"/>
            <a:ext cx="5651098" cy="3592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8" name="Shape 3678"/>
        <p:cNvGrpSpPr/>
        <p:nvPr/>
      </p:nvGrpSpPr>
      <p:grpSpPr>
        <a:xfrm>
          <a:off x="0" y="0"/>
          <a:ext cx="0" cy="0"/>
          <a:chOff x="0" y="0"/>
          <a:chExt cx="0" cy="0"/>
        </a:xfrm>
      </p:grpSpPr>
      <p:sp>
        <p:nvSpPr>
          <p:cNvPr id="3679" name="Google Shape;3679;p429"/>
          <p:cNvSpPr/>
          <p:nvPr/>
        </p:nvSpPr>
        <p:spPr>
          <a:xfrm>
            <a:off x="9782272" y="2981967"/>
            <a:ext cx="1629000" cy="1633800"/>
          </a:xfrm>
          <a:prstGeom prst="roundRect">
            <a:avLst>
              <a:gd fmla="val 774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29"/>
          <p:cNvSpPr/>
          <p:nvPr/>
        </p:nvSpPr>
        <p:spPr>
          <a:xfrm>
            <a:off x="1039935" y="3733810"/>
            <a:ext cx="854700" cy="80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29"/>
          <p:cNvSpPr/>
          <p:nvPr/>
        </p:nvSpPr>
        <p:spPr>
          <a:xfrm>
            <a:off x="1039935" y="2636013"/>
            <a:ext cx="854700" cy="80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29"/>
          <p:cNvSpPr/>
          <p:nvPr/>
        </p:nvSpPr>
        <p:spPr>
          <a:xfrm>
            <a:off x="1039935" y="1467183"/>
            <a:ext cx="854700" cy="80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29"/>
          <p:cNvSpPr/>
          <p:nvPr/>
        </p:nvSpPr>
        <p:spPr>
          <a:xfrm>
            <a:off x="2639935" y="2611975"/>
            <a:ext cx="1342500" cy="846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lang="en-US">
                <a:solidFill>
                  <a:schemeClr val="dk1"/>
                </a:solidFill>
                <a:latin typeface="DM Sans Medium"/>
                <a:ea typeface="DM Sans Medium"/>
                <a:cs typeface="DM Sans Medium"/>
                <a:sym typeface="DM Sans Medium"/>
              </a:rPr>
              <a:t>Workspace cluster / SQL </a:t>
            </a:r>
            <a:br>
              <a:rPr lang="en-US">
                <a:solidFill>
                  <a:schemeClr val="dk1"/>
                </a:solidFill>
                <a:latin typeface="DM Sans Medium"/>
                <a:ea typeface="DM Sans Medium"/>
                <a:cs typeface="DM Sans Medium"/>
                <a:sym typeface="DM Sans Medium"/>
              </a:rPr>
            </a:br>
            <a:r>
              <a:rPr lang="en-US">
                <a:solidFill>
                  <a:schemeClr val="dk1"/>
                </a:solidFill>
                <a:latin typeface="DM Sans Medium"/>
                <a:ea typeface="DM Sans Medium"/>
                <a:cs typeface="DM Sans Medium"/>
                <a:sym typeface="DM Sans Medium"/>
              </a:rPr>
              <a:t>Warehouse</a:t>
            </a:r>
            <a:endParaRPr sz="1200">
              <a:solidFill>
                <a:schemeClr val="dk1"/>
              </a:solidFill>
              <a:latin typeface="DM Sans"/>
              <a:ea typeface="DM Sans"/>
              <a:cs typeface="DM Sans"/>
              <a:sym typeface="DM Sans"/>
            </a:endParaRPr>
          </a:p>
        </p:txBody>
      </p:sp>
      <p:sp>
        <p:nvSpPr>
          <p:cNvPr id="3684" name="Google Shape;3684;p429"/>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Lineage flow - How it works</a:t>
            </a:r>
            <a:endParaRPr/>
          </a:p>
        </p:txBody>
      </p:sp>
      <p:sp>
        <p:nvSpPr>
          <p:cNvPr id="3685" name="Google Shape;3685;p429"/>
          <p:cNvSpPr txBox="1"/>
          <p:nvPr>
            <p:ph idx="12" type="sldNum"/>
          </p:nvPr>
        </p:nvSpPr>
        <p:spPr>
          <a:xfrm>
            <a:off x="10871902" y="6351634"/>
            <a:ext cx="6672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cxnSp>
        <p:nvCxnSpPr>
          <p:cNvPr id="3686" name="Google Shape;3686;p429"/>
          <p:cNvCxnSpPr>
            <a:stCxn id="3682" idx="3"/>
            <a:endCxn id="3683" idx="1"/>
          </p:cNvCxnSpPr>
          <p:nvPr/>
        </p:nvCxnSpPr>
        <p:spPr>
          <a:xfrm>
            <a:off x="1894635" y="1869633"/>
            <a:ext cx="745200" cy="1165500"/>
          </a:xfrm>
          <a:prstGeom prst="curvedConnector3">
            <a:avLst>
              <a:gd fmla="val 50000" name="adj1"/>
            </a:avLst>
          </a:prstGeom>
          <a:noFill/>
          <a:ln cap="flat" cmpd="sng" w="19050">
            <a:solidFill>
              <a:srgbClr val="1B5161"/>
            </a:solidFill>
            <a:prstDash val="solid"/>
            <a:round/>
            <a:headEnd len="med" w="med" type="none"/>
            <a:tailEnd len="med" w="med" type="triangle"/>
          </a:ln>
        </p:spPr>
      </p:cxnSp>
      <p:cxnSp>
        <p:nvCxnSpPr>
          <p:cNvPr id="3687" name="Google Shape;3687;p429"/>
          <p:cNvCxnSpPr>
            <a:stCxn id="3681" idx="3"/>
            <a:endCxn id="3683" idx="1"/>
          </p:cNvCxnSpPr>
          <p:nvPr/>
        </p:nvCxnSpPr>
        <p:spPr>
          <a:xfrm flipH="1" rot="10800000">
            <a:off x="1894635" y="3035163"/>
            <a:ext cx="745200" cy="3300"/>
          </a:xfrm>
          <a:prstGeom prst="curvedConnector3">
            <a:avLst>
              <a:gd fmla="val 50000" name="adj1"/>
            </a:avLst>
          </a:prstGeom>
          <a:noFill/>
          <a:ln cap="flat" cmpd="sng" w="19050">
            <a:solidFill>
              <a:srgbClr val="1B5161"/>
            </a:solidFill>
            <a:prstDash val="solid"/>
            <a:round/>
            <a:headEnd len="med" w="med" type="none"/>
            <a:tailEnd len="med" w="med" type="triangle"/>
          </a:ln>
        </p:spPr>
      </p:cxnSp>
      <p:pic>
        <p:nvPicPr>
          <p:cNvPr id="3688" name="Google Shape;3688;p429"/>
          <p:cNvPicPr preferRelativeResize="0"/>
          <p:nvPr/>
        </p:nvPicPr>
        <p:blipFill rotWithShape="1">
          <a:blip r:embed="rId3">
            <a:alphaModFix/>
          </a:blip>
          <a:srcRect b="0" l="0" r="0" t="0"/>
          <a:stretch/>
        </p:blipFill>
        <p:spPr>
          <a:xfrm>
            <a:off x="1098229" y="2656841"/>
            <a:ext cx="754381" cy="754381"/>
          </a:xfrm>
          <a:prstGeom prst="rect">
            <a:avLst/>
          </a:prstGeom>
          <a:noFill/>
          <a:ln>
            <a:noFill/>
          </a:ln>
        </p:spPr>
      </p:pic>
      <p:sp>
        <p:nvSpPr>
          <p:cNvPr id="3689" name="Google Shape;3689;p429"/>
          <p:cNvSpPr txBox="1"/>
          <p:nvPr/>
        </p:nvSpPr>
        <p:spPr>
          <a:xfrm>
            <a:off x="1139747" y="3393298"/>
            <a:ext cx="75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DM Sans Medium"/>
                <a:ea typeface="DM Sans Medium"/>
                <a:cs typeface="DM Sans Medium"/>
                <a:sym typeface="DM Sans Medium"/>
              </a:rPr>
              <a:t>Ad-hoc  </a:t>
            </a:r>
            <a:endParaRPr sz="1200">
              <a:latin typeface="DM Sans Medium"/>
              <a:ea typeface="DM Sans Medium"/>
              <a:cs typeface="DM Sans Medium"/>
              <a:sym typeface="DM Sans Medium"/>
            </a:endParaRPr>
          </a:p>
        </p:txBody>
      </p:sp>
      <p:pic>
        <p:nvPicPr>
          <p:cNvPr id="3690" name="Google Shape;3690;p429"/>
          <p:cNvPicPr preferRelativeResize="0"/>
          <p:nvPr/>
        </p:nvPicPr>
        <p:blipFill rotWithShape="1">
          <a:blip r:embed="rId4">
            <a:alphaModFix/>
          </a:blip>
          <a:srcRect b="0" l="0" r="0" t="0"/>
          <a:stretch/>
        </p:blipFill>
        <p:spPr>
          <a:xfrm>
            <a:off x="1101875" y="1486403"/>
            <a:ext cx="754380" cy="754380"/>
          </a:xfrm>
          <a:prstGeom prst="rect">
            <a:avLst/>
          </a:prstGeom>
          <a:noFill/>
          <a:ln>
            <a:noFill/>
          </a:ln>
        </p:spPr>
      </p:pic>
      <p:sp>
        <p:nvSpPr>
          <p:cNvPr id="3691" name="Google Shape;3691;p429"/>
          <p:cNvSpPr txBox="1"/>
          <p:nvPr/>
        </p:nvSpPr>
        <p:spPr>
          <a:xfrm>
            <a:off x="942100" y="2235862"/>
            <a:ext cx="1074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ETL / Job</a:t>
            </a:r>
            <a:endParaRPr sz="1200">
              <a:latin typeface="DM Sans Medium"/>
              <a:ea typeface="DM Sans Medium"/>
              <a:cs typeface="DM Sans Medium"/>
              <a:sym typeface="DM Sans Medium"/>
            </a:endParaRPr>
          </a:p>
        </p:txBody>
      </p:sp>
      <p:cxnSp>
        <p:nvCxnSpPr>
          <p:cNvPr id="3692" name="Google Shape;3692;p429"/>
          <p:cNvCxnSpPr>
            <a:stCxn id="3683" idx="3"/>
            <a:endCxn id="3693" idx="1"/>
          </p:cNvCxnSpPr>
          <p:nvPr/>
        </p:nvCxnSpPr>
        <p:spPr>
          <a:xfrm>
            <a:off x="3982435" y="3035275"/>
            <a:ext cx="1062600" cy="2100"/>
          </a:xfrm>
          <a:prstGeom prst="curvedConnector3">
            <a:avLst>
              <a:gd fmla="val 50001" name="adj1"/>
            </a:avLst>
          </a:prstGeom>
          <a:noFill/>
          <a:ln cap="flat" cmpd="sng" w="19050">
            <a:solidFill>
              <a:srgbClr val="1B5161"/>
            </a:solidFill>
            <a:prstDash val="solid"/>
            <a:round/>
            <a:headEnd len="med" w="med" type="none"/>
            <a:tailEnd len="med" w="med" type="triangle"/>
          </a:ln>
        </p:spPr>
      </p:cxnSp>
      <p:cxnSp>
        <p:nvCxnSpPr>
          <p:cNvPr id="3694" name="Google Shape;3694;p429"/>
          <p:cNvCxnSpPr>
            <a:stCxn id="3695" idx="3"/>
            <a:endCxn id="3696" idx="1"/>
          </p:cNvCxnSpPr>
          <p:nvPr/>
        </p:nvCxnSpPr>
        <p:spPr>
          <a:xfrm flipH="1" rot="10800000">
            <a:off x="8792664" y="2030888"/>
            <a:ext cx="1342800" cy="1008300"/>
          </a:xfrm>
          <a:prstGeom prst="curvedConnector3">
            <a:avLst>
              <a:gd fmla="val 50001" name="adj1"/>
            </a:avLst>
          </a:prstGeom>
          <a:noFill/>
          <a:ln cap="flat" cmpd="sng" w="19050">
            <a:solidFill>
              <a:srgbClr val="1B5161"/>
            </a:solidFill>
            <a:prstDash val="solid"/>
            <a:round/>
            <a:headEnd len="med" w="med" type="none"/>
            <a:tailEnd len="med" w="med" type="triangle"/>
          </a:ln>
        </p:spPr>
      </p:cxnSp>
      <p:cxnSp>
        <p:nvCxnSpPr>
          <p:cNvPr id="3697" name="Google Shape;3697;p429"/>
          <p:cNvCxnSpPr>
            <a:stCxn id="3695" idx="3"/>
            <a:endCxn id="3679" idx="1"/>
          </p:cNvCxnSpPr>
          <p:nvPr/>
        </p:nvCxnSpPr>
        <p:spPr>
          <a:xfrm>
            <a:off x="8792664" y="3039188"/>
            <a:ext cx="989700" cy="759600"/>
          </a:xfrm>
          <a:prstGeom prst="curvedConnector3">
            <a:avLst>
              <a:gd fmla="val 49996" name="adj1"/>
            </a:avLst>
          </a:prstGeom>
          <a:noFill/>
          <a:ln cap="flat" cmpd="sng" w="19050">
            <a:solidFill>
              <a:srgbClr val="1B5161"/>
            </a:solidFill>
            <a:prstDash val="solid"/>
            <a:round/>
            <a:headEnd len="med" w="med" type="none"/>
            <a:tailEnd len="med" w="med" type="triangle"/>
          </a:ln>
        </p:spPr>
      </p:cxnSp>
      <p:grpSp>
        <p:nvGrpSpPr>
          <p:cNvPr id="3698" name="Google Shape;3698;p429"/>
          <p:cNvGrpSpPr/>
          <p:nvPr/>
        </p:nvGrpSpPr>
        <p:grpSpPr>
          <a:xfrm>
            <a:off x="10135449" y="1628508"/>
            <a:ext cx="854656" cy="804900"/>
            <a:chOff x="9816675" y="2466708"/>
            <a:chExt cx="854400" cy="804900"/>
          </a:xfrm>
        </p:grpSpPr>
        <p:sp>
          <p:nvSpPr>
            <p:cNvPr id="3696" name="Google Shape;3696;p429"/>
            <p:cNvSpPr/>
            <p:nvPr/>
          </p:nvSpPr>
          <p:spPr>
            <a:xfrm>
              <a:off x="9816675" y="2466708"/>
              <a:ext cx="854400" cy="80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699" name="Google Shape;3699;p429"/>
            <p:cNvPicPr preferRelativeResize="0"/>
            <p:nvPr/>
          </p:nvPicPr>
          <p:blipFill rotWithShape="1">
            <a:blip r:embed="rId5">
              <a:alphaModFix/>
            </a:blip>
            <a:srcRect b="0" l="0" r="0" t="0"/>
            <a:stretch/>
          </p:blipFill>
          <p:spPr>
            <a:xfrm>
              <a:off x="9846864" y="2477548"/>
              <a:ext cx="794015" cy="794051"/>
            </a:xfrm>
            <a:prstGeom prst="rect">
              <a:avLst/>
            </a:prstGeom>
            <a:noFill/>
            <a:ln>
              <a:noFill/>
            </a:ln>
          </p:spPr>
        </p:pic>
      </p:grpSp>
      <p:cxnSp>
        <p:nvCxnSpPr>
          <p:cNvPr id="3700" name="Google Shape;3700;p429"/>
          <p:cNvCxnSpPr>
            <a:stCxn id="3701" idx="3"/>
            <a:endCxn id="3695" idx="1"/>
          </p:cNvCxnSpPr>
          <p:nvPr/>
        </p:nvCxnSpPr>
        <p:spPr>
          <a:xfrm>
            <a:off x="6324864" y="3035288"/>
            <a:ext cx="1125300" cy="3900"/>
          </a:xfrm>
          <a:prstGeom prst="curvedConnector3">
            <a:avLst>
              <a:gd fmla="val 50000" name="adj1"/>
            </a:avLst>
          </a:prstGeom>
          <a:noFill/>
          <a:ln cap="flat" cmpd="sng" w="19050">
            <a:solidFill>
              <a:srgbClr val="1B5161"/>
            </a:solidFill>
            <a:prstDash val="solid"/>
            <a:round/>
            <a:headEnd len="med" w="med" type="none"/>
            <a:tailEnd len="med" w="med" type="triangle"/>
          </a:ln>
        </p:spPr>
      </p:cxnSp>
      <p:pic>
        <p:nvPicPr>
          <p:cNvPr id="3702" name="Google Shape;3702;p429"/>
          <p:cNvPicPr preferRelativeResize="0"/>
          <p:nvPr/>
        </p:nvPicPr>
        <p:blipFill rotWithShape="1">
          <a:blip r:embed="rId6">
            <a:alphaModFix/>
          </a:blip>
          <a:srcRect b="0" l="0" r="0" t="0"/>
          <a:stretch/>
        </p:blipFill>
        <p:spPr>
          <a:xfrm>
            <a:off x="1061857" y="3764746"/>
            <a:ext cx="813653" cy="751890"/>
          </a:xfrm>
          <a:prstGeom prst="rect">
            <a:avLst/>
          </a:prstGeom>
          <a:noFill/>
          <a:ln>
            <a:noFill/>
          </a:ln>
        </p:spPr>
      </p:pic>
      <p:sp>
        <p:nvSpPr>
          <p:cNvPr id="3703" name="Google Shape;3703;p429"/>
          <p:cNvSpPr txBox="1"/>
          <p:nvPr/>
        </p:nvSpPr>
        <p:spPr>
          <a:xfrm>
            <a:off x="1086892" y="4492753"/>
            <a:ext cx="81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DLT</a:t>
            </a:r>
            <a:endParaRPr sz="1200">
              <a:latin typeface="DM Sans Medium"/>
              <a:ea typeface="DM Sans Medium"/>
              <a:cs typeface="DM Sans Medium"/>
              <a:sym typeface="DM Sans Medium"/>
            </a:endParaRPr>
          </a:p>
        </p:txBody>
      </p:sp>
      <p:cxnSp>
        <p:nvCxnSpPr>
          <p:cNvPr id="3704" name="Google Shape;3704;p429"/>
          <p:cNvCxnSpPr>
            <a:stCxn id="3680" idx="3"/>
            <a:endCxn id="3693" idx="1"/>
          </p:cNvCxnSpPr>
          <p:nvPr/>
        </p:nvCxnSpPr>
        <p:spPr>
          <a:xfrm flipH="1" rot="10800000">
            <a:off x="1894635" y="3037360"/>
            <a:ext cx="3150300" cy="1098900"/>
          </a:xfrm>
          <a:prstGeom prst="curvedConnector3">
            <a:avLst>
              <a:gd fmla="val 64314" name="adj1"/>
            </a:avLst>
          </a:prstGeom>
          <a:noFill/>
          <a:ln cap="flat" cmpd="sng" w="19050">
            <a:solidFill>
              <a:srgbClr val="1B5161"/>
            </a:solidFill>
            <a:prstDash val="solid"/>
            <a:round/>
            <a:headEnd len="med" w="med" type="none"/>
            <a:tailEnd len="med" w="med" type="triangle"/>
          </a:ln>
        </p:spPr>
      </p:cxnSp>
      <p:sp>
        <p:nvSpPr>
          <p:cNvPr id="3705" name="Google Shape;3705;p429"/>
          <p:cNvSpPr txBox="1"/>
          <p:nvPr/>
        </p:nvSpPr>
        <p:spPr>
          <a:xfrm>
            <a:off x="9784768" y="2457847"/>
            <a:ext cx="1554900" cy="401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200">
                <a:latin typeface="DM Sans"/>
                <a:ea typeface="DM Sans"/>
                <a:cs typeface="DM Sans"/>
                <a:sym typeface="DM Sans"/>
              </a:rPr>
              <a:t>Explore lineage in UI</a:t>
            </a:r>
            <a:endParaRPr sz="1200">
              <a:latin typeface="DM Sans"/>
              <a:ea typeface="DM Sans"/>
              <a:cs typeface="DM Sans"/>
              <a:sym typeface="DM Sans"/>
            </a:endParaRPr>
          </a:p>
        </p:txBody>
      </p:sp>
      <p:sp>
        <p:nvSpPr>
          <p:cNvPr id="3706" name="Google Shape;3706;p429"/>
          <p:cNvSpPr txBox="1"/>
          <p:nvPr/>
        </p:nvSpPr>
        <p:spPr>
          <a:xfrm>
            <a:off x="9789944" y="4614422"/>
            <a:ext cx="1554900" cy="401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200">
                <a:latin typeface="DM Sans"/>
                <a:ea typeface="DM Sans"/>
                <a:cs typeface="DM Sans"/>
                <a:sym typeface="DM Sans"/>
              </a:rPr>
              <a:t>External Catalogs</a:t>
            </a:r>
            <a:endParaRPr sz="1200">
              <a:latin typeface="DM Sans"/>
              <a:ea typeface="DM Sans"/>
              <a:cs typeface="DM Sans"/>
              <a:sym typeface="DM Sans"/>
            </a:endParaRPr>
          </a:p>
        </p:txBody>
      </p:sp>
      <p:grpSp>
        <p:nvGrpSpPr>
          <p:cNvPr id="3707" name="Google Shape;3707;p429"/>
          <p:cNvGrpSpPr/>
          <p:nvPr/>
        </p:nvGrpSpPr>
        <p:grpSpPr>
          <a:xfrm>
            <a:off x="10631140" y="3528724"/>
            <a:ext cx="801240" cy="923004"/>
            <a:chOff x="10551755" y="4366924"/>
            <a:chExt cx="801000" cy="923004"/>
          </a:xfrm>
        </p:grpSpPr>
        <p:pic>
          <p:nvPicPr>
            <p:cNvPr descr="Azure Purview — Taygan" id="3708" name="Google Shape;3708;p429"/>
            <p:cNvPicPr preferRelativeResize="0"/>
            <p:nvPr/>
          </p:nvPicPr>
          <p:blipFill>
            <a:blip r:embed="rId7">
              <a:alphaModFix/>
            </a:blip>
            <a:stretch>
              <a:fillRect/>
            </a:stretch>
          </p:blipFill>
          <p:spPr>
            <a:xfrm>
              <a:off x="10581650" y="4366924"/>
              <a:ext cx="717600" cy="717600"/>
            </a:xfrm>
            <a:prstGeom prst="rect">
              <a:avLst/>
            </a:prstGeom>
            <a:noFill/>
            <a:ln>
              <a:noFill/>
            </a:ln>
          </p:spPr>
        </p:pic>
        <p:sp>
          <p:nvSpPr>
            <p:cNvPr id="3709" name="Google Shape;3709;p429"/>
            <p:cNvSpPr txBox="1"/>
            <p:nvPr/>
          </p:nvSpPr>
          <p:spPr>
            <a:xfrm>
              <a:off x="10551755" y="4888228"/>
              <a:ext cx="801000" cy="401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000">
                  <a:latin typeface="DM Sans"/>
                  <a:ea typeface="DM Sans"/>
                  <a:cs typeface="DM Sans"/>
                  <a:sym typeface="DM Sans"/>
                </a:rPr>
                <a:t>Microsoft</a:t>
              </a:r>
              <a:br>
                <a:rPr lang="en-US" sz="1000">
                  <a:latin typeface="DM Sans"/>
                  <a:ea typeface="DM Sans"/>
                  <a:cs typeface="DM Sans"/>
                  <a:sym typeface="DM Sans"/>
                </a:rPr>
              </a:br>
              <a:r>
                <a:rPr lang="en-US" sz="1000">
                  <a:latin typeface="DM Sans"/>
                  <a:ea typeface="DM Sans"/>
                  <a:cs typeface="DM Sans"/>
                  <a:sym typeface="DM Sans"/>
                </a:rPr>
                <a:t>Purview</a:t>
              </a:r>
              <a:endParaRPr sz="1000">
                <a:latin typeface="DM Sans"/>
                <a:ea typeface="DM Sans"/>
                <a:cs typeface="DM Sans"/>
                <a:sym typeface="DM Sans"/>
              </a:endParaRPr>
            </a:p>
          </p:txBody>
        </p:sp>
      </p:grpSp>
      <p:grpSp>
        <p:nvGrpSpPr>
          <p:cNvPr id="3710" name="Google Shape;3710;p429"/>
          <p:cNvGrpSpPr/>
          <p:nvPr/>
        </p:nvGrpSpPr>
        <p:grpSpPr>
          <a:xfrm>
            <a:off x="9876663" y="3750499"/>
            <a:ext cx="801240" cy="929829"/>
            <a:chOff x="9797504" y="4360099"/>
            <a:chExt cx="801000" cy="929829"/>
          </a:xfrm>
        </p:grpSpPr>
        <p:pic>
          <p:nvPicPr>
            <p:cNvPr descr="Collibra - Crunchbase Company Profile &amp; Funding" id="3711" name="Google Shape;3711;p429"/>
            <p:cNvPicPr preferRelativeResize="0"/>
            <p:nvPr/>
          </p:nvPicPr>
          <p:blipFill>
            <a:blip r:embed="rId8">
              <a:alphaModFix/>
            </a:blip>
            <a:stretch>
              <a:fillRect/>
            </a:stretch>
          </p:blipFill>
          <p:spPr>
            <a:xfrm>
              <a:off x="9894926" y="4360099"/>
              <a:ext cx="598900" cy="598900"/>
            </a:xfrm>
            <a:prstGeom prst="rect">
              <a:avLst/>
            </a:prstGeom>
            <a:noFill/>
            <a:ln>
              <a:noFill/>
            </a:ln>
          </p:spPr>
        </p:pic>
        <p:sp>
          <p:nvSpPr>
            <p:cNvPr id="3712" name="Google Shape;3712;p429"/>
            <p:cNvSpPr txBox="1"/>
            <p:nvPr/>
          </p:nvSpPr>
          <p:spPr>
            <a:xfrm>
              <a:off x="9797504" y="4888228"/>
              <a:ext cx="801000" cy="401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000">
                  <a:latin typeface="DM Sans"/>
                  <a:ea typeface="DM Sans"/>
                  <a:cs typeface="DM Sans"/>
                  <a:sym typeface="DM Sans"/>
                </a:rPr>
                <a:t>Collibra</a:t>
              </a:r>
              <a:endParaRPr sz="1000">
                <a:latin typeface="DM Sans"/>
                <a:ea typeface="DM Sans"/>
                <a:cs typeface="DM Sans"/>
                <a:sym typeface="DM Sans"/>
              </a:endParaRPr>
            </a:p>
          </p:txBody>
        </p:sp>
      </p:grpSp>
      <p:grpSp>
        <p:nvGrpSpPr>
          <p:cNvPr id="3713" name="Google Shape;3713;p429"/>
          <p:cNvGrpSpPr/>
          <p:nvPr/>
        </p:nvGrpSpPr>
        <p:grpSpPr>
          <a:xfrm>
            <a:off x="10162179" y="3078699"/>
            <a:ext cx="892447" cy="731141"/>
            <a:chOff x="10159131" y="3764499"/>
            <a:chExt cx="892180" cy="731141"/>
          </a:xfrm>
        </p:grpSpPr>
        <p:pic>
          <p:nvPicPr>
            <p:cNvPr descr="Enterprise Data Catalog Software | Alation" id="3714" name="Google Shape;3714;p429"/>
            <p:cNvPicPr preferRelativeResize="0"/>
            <p:nvPr/>
          </p:nvPicPr>
          <p:blipFill>
            <a:blip r:embed="rId9">
              <a:alphaModFix/>
            </a:blip>
            <a:stretch>
              <a:fillRect/>
            </a:stretch>
          </p:blipFill>
          <p:spPr>
            <a:xfrm>
              <a:off x="10163455" y="3764499"/>
              <a:ext cx="887856" cy="400200"/>
            </a:xfrm>
            <a:prstGeom prst="rect">
              <a:avLst/>
            </a:prstGeom>
            <a:noFill/>
            <a:ln>
              <a:noFill/>
            </a:ln>
          </p:spPr>
        </p:pic>
        <p:sp>
          <p:nvSpPr>
            <p:cNvPr id="3715" name="Google Shape;3715;p429"/>
            <p:cNvSpPr txBox="1"/>
            <p:nvPr/>
          </p:nvSpPr>
          <p:spPr>
            <a:xfrm>
              <a:off x="10159131" y="4093940"/>
              <a:ext cx="801000" cy="401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000">
                  <a:latin typeface="DM Sans"/>
                  <a:ea typeface="DM Sans"/>
                  <a:cs typeface="DM Sans"/>
                  <a:sym typeface="DM Sans"/>
                </a:rPr>
                <a:t>Alation</a:t>
              </a:r>
              <a:endParaRPr sz="1000">
                <a:latin typeface="DM Sans"/>
                <a:ea typeface="DM Sans"/>
                <a:cs typeface="DM Sans"/>
                <a:sym typeface="DM Sans"/>
              </a:endParaRPr>
            </a:p>
          </p:txBody>
        </p:sp>
      </p:grpSp>
      <p:sp>
        <p:nvSpPr>
          <p:cNvPr id="3693" name="Google Shape;3693;p429"/>
          <p:cNvSpPr/>
          <p:nvPr/>
        </p:nvSpPr>
        <p:spPr>
          <a:xfrm>
            <a:off x="5045050" y="2613950"/>
            <a:ext cx="1342500" cy="846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dk1"/>
                </a:solidFill>
                <a:latin typeface="DM Sans Medium"/>
                <a:ea typeface="DM Sans Medium"/>
                <a:cs typeface="DM Sans Medium"/>
                <a:sym typeface="DM Sans Medium"/>
              </a:rPr>
              <a:t>Lineage service</a:t>
            </a:r>
            <a:endParaRPr sz="1200">
              <a:solidFill>
                <a:schemeClr val="dk1"/>
              </a:solidFill>
              <a:latin typeface="DM Sans"/>
              <a:ea typeface="DM Sans"/>
              <a:cs typeface="DM Sans"/>
              <a:sym typeface="DM Sans"/>
            </a:endParaRPr>
          </a:p>
        </p:txBody>
      </p:sp>
      <p:sp>
        <p:nvSpPr>
          <p:cNvPr id="3695" name="Google Shape;3695;p429"/>
          <p:cNvSpPr/>
          <p:nvPr/>
        </p:nvSpPr>
        <p:spPr>
          <a:xfrm>
            <a:off x="7450164" y="2615888"/>
            <a:ext cx="1342500" cy="846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dk1"/>
                </a:solidFill>
                <a:latin typeface="DM Sans Medium"/>
                <a:ea typeface="DM Sans Medium"/>
                <a:cs typeface="DM Sans Medium"/>
                <a:sym typeface="DM Sans Medium"/>
              </a:rPr>
              <a:t>Table and column lineage</a:t>
            </a:r>
            <a:endParaRPr sz="1200">
              <a:solidFill>
                <a:schemeClr val="dk1"/>
              </a:solidFill>
              <a:latin typeface="DM Sans"/>
              <a:ea typeface="DM Sans"/>
              <a:cs typeface="DM Sans"/>
              <a:sym typeface="DM Sans"/>
            </a:endParaRPr>
          </a:p>
        </p:txBody>
      </p:sp>
      <p:sp>
        <p:nvSpPr>
          <p:cNvPr id="3716" name="Google Shape;3716;p429"/>
          <p:cNvSpPr txBox="1"/>
          <p:nvPr/>
        </p:nvSpPr>
        <p:spPr>
          <a:xfrm>
            <a:off x="987300" y="5017800"/>
            <a:ext cx="35736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2"/>
              </a:buClr>
              <a:buSzPts val="1400"/>
              <a:buFont typeface="DM Sans"/>
              <a:buChar char="●"/>
            </a:pPr>
            <a:r>
              <a:rPr lang="en-US">
                <a:solidFill>
                  <a:schemeClr val="dk2"/>
                </a:solidFill>
                <a:latin typeface="DM Sans"/>
                <a:ea typeface="DM Sans"/>
                <a:cs typeface="DM Sans"/>
                <a:sym typeface="DM Sans"/>
              </a:rPr>
              <a:t>Code (any language) is submitted to a cluster or SQL warehouse or DLT* executes data flow</a:t>
            </a:r>
            <a:endParaRPr>
              <a:solidFill>
                <a:schemeClr val="dk2"/>
              </a:solidFill>
              <a:latin typeface="DM Sans"/>
              <a:ea typeface="DM Sans"/>
              <a:cs typeface="DM Sans"/>
              <a:sym typeface="DM Sans"/>
            </a:endParaRPr>
          </a:p>
        </p:txBody>
      </p:sp>
      <p:sp>
        <p:nvSpPr>
          <p:cNvPr id="3717" name="Google Shape;3717;p429"/>
          <p:cNvSpPr txBox="1"/>
          <p:nvPr/>
        </p:nvSpPr>
        <p:spPr>
          <a:xfrm>
            <a:off x="4889648" y="5017800"/>
            <a:ext cx="39465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2"/>
              </a:buClr>
              <a:buSzPts val="1400"/>
              <a:buFont typeface="DM Sans"/>
              <a:buChar char="●"/>
            </a:pPr>
            <a:r>
              <a:rPr lang="en-US">
                <a:solidFill>
                  <a:schemeClr val="dk2"/>
                </a:solidFill>
                <a:latin typeface="DM Sans"/>
                <a:ea typeface="DM Sans"/>
                <a:cs typeface="DM Sans"/>
                <a:sym typeface="DM Sans"/>
              </a:rPr>
              <a:t>Lineage service analyzes logs emitted from the cluster, and pulls metadata from DLT</a:t>
            </a:r>
            <a:endParaRPr>
              <a:solidFill>
                <a:schemeClr val="dk2"/>
              </a:solidFill>
              <a:latin typeface="DM Sans"/>
              <a:ea typeface="DM Sans"/>
              <a:cs typeface="DM Sans"/>
              <a:sym typeface="DM Sans"/>
            </a:endParaRPr>
          </a:p>
          <a:p>
            <a:pPr indent="-317500" lvl="0" marL="457200" marR="0" rtl="0" algn="l">
              <a:lnSpc>
                <a:spcPct val="100000"/>
              </a:lnSpc>
              <a:spcBef>
                <a:spcPts val="0"/>
              </a:spcBef>
              <a:spcAft>
                <a:spcPts val="0"/>
              </a:spcAft>
              <a:buClr>
                <a:schemeClr val="dk2"/>
              </a:buClr>
              <a:buSzPts val="1400"/>
              <a:buFont typeface="DM Sans"/>
              <a:buChar char="●"/>
            </a:pPr>
            <a:r>
              <a:rPr lang="en-US">
                <a:solidFill>
                  <a:schemeClr val="dk2"/>
                </a:solidFill>
                <a:latin typeface="DM Sans"/>
                <a:ea typeface="DM Sans"/>
                <a:cs typeface="DM Sans"/>
                <a:sym typeface="DM Sans"/>
              </a:rPr>
              <a:t>Assembles column and table level lineage</a:t>
            </a:r>
            <a:endParaRPr>
              <a:solidFill>
                <a:schemeClr val="dk2"/>
              </a:solidFill>
              <a:latin typeface="DM Sans"/>
              <a:ea typeface="DM Sans"/>
              <a:cs typeface="DM Sans"/>
              <a:sym typeface="DM Sans"/>
            </a:endParaRPr>
          </a:p>
        </p:txBody>
      </p:sp>
      <p:sp>
        <p:nvSpPr>
          <p:cNvPr id="3718" name="Google Shape;3718;p429"/>
          <p:cNvSpPr txBox="1"/>
          <p:nvPr/>
        </p:nvSpPr>
        <p:spPr>
          <a:xfrm>
            <a:off x="9011604" y="5017800"/>
            <a:ext cx="30300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2"/>
              </a:buClr>
              <a:buSzPts val="1400"/>
              <a:buFont typeface="DM Sans"/>
              <a:buChar char="●"/>
            </a:pPr>
            <a:r>
              <a:rPr lang="en-US">
                <a:solidFill>
                  <a:schemeClr val="dk2"/>
                </a:solidFill>
                <a:latin typeface="DM Sans"/>
                <a:ea typeface="DM Sans"/>
                <a:cs typeface="DM Sans"/>
                <a:sym typeface="DM Sans"/>
              </a:rPr>
              <a:t>Presented to the end user graphically in Databricks</a:t>
            </a:r>
            <a:endParaRPr>
              <a:solidFill>
                <a:schemeClr val="dk2"/>
              </a:solidFill>
              <a:latin typeface="DM Sans"/>
              <a:ea typeface="DM Sans"/>
              <a:cs typeface="DM Sans"/>
              <a:sym typeface="DM Sans"/>
            </a:endParaRPr>
          </a:p>
          <a:p>
            <a:pPr indent="-317500" lvl="0" marL="457200" marR="0" rtl="0" algn="l">
              <a:lnSpc>
                <a:spcPct val="100000"/>
              </a:lnSpc>
              <a:spcBef>
                <a:spcPts val="0"/>
              </a:spcBef>
              <a:spcAft>
                <a:spcPts val="0"/>
              </a:spcAft>
              <a:buClr>
                <a:schemeClr val="dk2"/>
              </a:buClr>
              <a:buSzPts val="1400"/>
              <a:buFont typeface="DM Sans"/>
              <a:buChar char="●"/>
            </a:pPr>
            <a:r>
              <a:rPr lang="en-US">
                <a:solidFill>
                  <a:schemeClr val="dk2"/>
                </a:solidFill>
                <a:latin typeface="DM Sans"/>
                <a:ea typeface="DM Sans"/>
                <a:cs typeface="DM Sans"/>
                <a:sym typeface="DM Sans"/>
              </a:rPr>
              <a:t>Lineage can be exported via API and imported into other tool</a:t>
            </a:r>
            <a:endParaRPr>
              <a:solidFill>
                <a:schemeClr val="dk2"/>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2" name="Shape 3722"/>
        <p:cNvGrpSpPr/>
        <p:nvPr/>
      </p:nvGrpSpPr>
      <p:grpSpPr>
        <a:xfrm>
          <a:off x="0" y="0"/>
          <a:ext cx="0" cy="0"/>
          <a:chOff x="0" y="0"/>
          <a:chExt cx="0" cy="0"/>
        </a:xfrm>
      </p:grpSpPr>
      <p:sp>
        <p:nvSpPr>
          <p:cNvPr id="3723" name="Google Shape;3723;p430"/>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724" name="Google Shape;3724;p430"/>
          <p:cNvSpPr txBox="1"/>
          <p:nvPr>
            <p:ph type="title"/>
          </p:nvPr>
        </p:nvSpPr>
        <p:spPr>
          <a:xfrm>
            <a:off x="749433" y="535597"/>
            <a:ext cx="10662000" cy="58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600"/>
              <a:t>Built-in search and discovery</a:t>
            </a:r>
            <a:endParaRPr sz="3600"/>
          </a:p>
          <a:p>
            <a:pPr indent="0" lvl="0" marL="0" rtl="0" algn="l">
              <a:spcBef>
                <a:spcPts val="0"/>
              </a:spcBef>
              <a:spcAft>
                <a:spcPts val="0"/>
              </a:spcAft>
              <a:buNone/>
            </a:pPr>
            <a:r>
              <a:t/>
            </a:r>
            <a:endParaRPr sz="3600"/>
          </a:p>
        </p:txBody>
      </p:sp>
      <p:sp>
        <p:nvSpPr>
          <p:cNvPr id="3725" name="Google Shape;3725;p430"/>
          <p:cNvSpPr txBox="1"/>
          <p:nvPr/>
        </p:nvSpPr>
        <p:spPr>
          <a:xfrm>
            <a:off x="258300" y="2112025"/>
            <a:ext cx="5219100" cy="3263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UI to search for data assets stored in Unity Catalog</a:t>
            </a:r>
            <a:endParaRPr sz="2000">
              <a:latin typeface="DM Sans"/>
              <a:ea typeface="DM Sans"/>
              <a:cs typeface="DM Sans"/>
              <a:sym typeface="DM Sans"/>
            </a:endParaRPr>
          </a:p>
          <a:p>
            <a:pPr indent="-355600" lvl="0" marL="457200" marR="0" rtl="0" algn="l">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Unified UI across DSML + DBSQL</a:t>
            </a:r>
            <a:endParaRPr sz="2000">
              <a:latin typeface="DM Sans"/>
              <a:ea typeface="DM Sans"/>
              <a:cs typeface="DM Sans"/>
              <a:sym typeface="DM Sans"/>
            </a:endParaRPr>
          </a:p>
          <a:p>
            <a:pPr indent="-355600" lvl="0" marL="457200" marR="0" rtl="0" algn="l">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Leverage common permission model from Unity Catalog</a:t>
            </a:r>
            <a:endParaRPr sz="2000">
              <a:latin typeface="DM Sans"/>
              <a:ea typeface="DM Sans"/>
              <a:cs typeface="DM Sans"/>
              <a:sym typeface="DM Sans"/>
            </a:endParaRPr>
          </a:p>
          <a:p>
            <a:pPr indent="-355600" lvl="0" marL="457200" marR="0" rtl="0" algn="l">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Apply semantic tags to data and search across tags</a:t>
            </a:r>
            <a:endParaRPr sz="2000">
              <a:latin typeface="DM Sans"/>
              <a:ea typeface="DM Sans"/>
              <a:cs typeface="DM Sans"/>
              <a:sym typeface="DM Sans"/>
            </a:endParaRPr>
          </a:p>
        </p:txBody>
      </p:sp>
      <p:sp>
        <p:nvSpPr>
          <p:cNvPr id="3726" name="Google Shape;3726;p430"/>
          <p:cNvSpPr txBox="1"/>
          <p:nvPr>
            <p:ph idx="4294967295" type="subTitle"/>
          </p:nvPr>
        </p:nvSpPr>
        <p:spPr>
          <a:xfrm>
            <a:off x="707635" y="1174700"/>
            <a:ext cx="10817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solidFill>
                  <a:srgbClr val="1B5162"/>
                </a:solidFill>
              </a:rPr>
              <a:t>Accelerate time to value with low latency data discovery</a:t>
            </a:r>
            <a:endParaRPr/>
          </a:p>
        </p:txBody>
      </p:sp>
      <p:pic>
        <p:nvPicPr>
          <p:cNvPr id="3727" name="Google Shape;3727;p430"/>
          <p:cNvPicPr preferRelativeResize="0"/>
          <p:nvPr/>
        </p:nvPicPr>
        <p:blipFill>
          <a:blip r:embed="rId3">
            <a:alphaModFix/>
          </a:blip>
          <a:stretch>
            <a:fillRect/>
          </a:stretch>
        </p:blipFill>
        <p:spPr>
          <a:xfrm>
            <a:off x="5429475" y="2170625"/>
            <a:ext cx="6256200" cy="2984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1" name="Shape 3731"/>
        <p:cNvGrpSpPr/>
        <p:nvPr/>
      </p:nvGrpSpPr>
      <p:grpSpPr>
        <a:xfrm>
          <a:off x="0" y="0"/>
          <a:ext cx="0" cy="0"/>
          <a:chOff x="0" y="0"/>
          <a:chExt cx="0" cy="0"/>
        </a:xfrm>
      </p:grpSpPr>
      <p:sp>
        <p:nvSpPr>
          <p:cNvPr id="3732" name="Google Shape;3732;p431"/>
          <p:cNvSpPr txBox="1"/>
          <p:nvPr>
            <p:ph idx="12" type="sldNum"/>
          </p:nvPr>
        </p:nvSpPr>
        <p:spPr>
          <a:xfrm>
            <a:off x="10871902" y="6351634"/>
            <a:ext cx="6672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733" name="Google Shape;3733;p431"/>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Discovery Tags</a:t>
            </a:r>
            <a:endParaRPr/>
          </a:p>
        </p:txBody>
      </p:sp>
      <p:sp>
        <p:nvSpPr>
          <p:cNvPr id="3734" name="Google Shape;3734;p431"/>
          <p:cNvSpPr txBox="1"/>
          <p:nvPr>
            <p:ph idx="1" type="subTitle"/>
          </p:nvPr>
        </p:nvSpPr>
        <p:spPr>
          <a:xfrm>
            <a:off x="765191" y="1174702"/>
            <a:ext cx="1066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latin typeface="DM Sans"/>
                <a:ea typeface="DM Sans"/>
                <a:cs typeface="DM Sans"/>
                <a:sym typeface="DM Sans"/>
              </a:rPr>
              <a:t>Semantic layer for your lakehouse</a:t>
            </a:r>
            <a:endParaRPr sz="2300">
              <a:latin typeface="DM Sans"/>
              <a:ea typeface="DM Sans"/>
              <a:cs typeface="DM Sans"/>
              <a:sym typeface="DM Sans"/>
            </a:endParaRPr>
          </a:p>
        </p:txBody>
      </p:sp>
      <p:pic>
        <p:nvPicPr>
          <p:cNvPr id="3735" name="Google Shape;3735;p431"/>
          <p:cNvPicPr preferRelativeResize="0"/>
          <p:nvPr/>
        </p:nvPicPr>
        <p:blipFill rotWithShape="1">
          <a:blip r:embed="rId3">
            <a:alphaModFix/>
          </a:blip>
          <a:srcRect b="39759" l="0" r="0" t="0"/>
          <a:stretch/>
        </p:blipFill>
        <p:spPr>
          <a:xfrm>
            <a:off x="5662379" y="3527951"/>
            <a:ext cx="6121459" cy="2888624"/>
          </a:xfrm>
          <a:prstGeom prst="rect">
            <a:avLst/>
          </a:prstGeom>
          <a:noFill/>
          <a:ln>
            <a:noFill/>
          </a:ln>
        </p:spPr>
      </p:pic>
      <p:pic>
        <p:nvPicPr>
          <p:cNvPr id="3736" name="Google Shape;3736;p431"/>
          <p:cNvPicPr preferRelativeResize="0"/>
          <p:nvPr/>
        </p:nvPicPr>
        <p:blipFill rotWithShape="1">
          <a:blip r:embed="rId4">
            <a:alphaModFix/>
          </a:blip>
          <a:srcRect b="33337" l="0" r="0" t="0"/>
          <a:stretch/>
        </p:blipFill>
        <p:spPr>
          <a:xfrm>
            <a:off x="6933660" y="725313"/>
            <a:ext cx="4602550" cy="3196423"/>
          </a:xfrm>
          <a:prstGeom prst="rect">
            <a:avLst/>
          </a:prstGeom>
          <a:noFill/>
          <a:ln>
            <a:noFill/>
          </a:ln>
        </p:spPr>
      </p:pic>
      <p:sp>
        <p:nvSpPr>
          <p:cNvPr id="3737" name="Google Shape;3737;p431"/>
          <p:cNvSpPr txBox="1"/>
          <p:nvPr/>
        </p:nvSpPr>
        <p:spPr>
          <a:xfrm>
            <a:off x="5437054" y="3036600"/>
            <a:ext cx="30009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800"/>
              </a:spcAft>
              <a:buNone/>
            </a:pPr>
            <a:r>
              <a:rPr b="1" lang="en-US" sz="1600">
                <a:solidFill>
                  <a:schemeClr val="accent1"/>
                </a:solidFill>
                <a:latin typeface="DM Sans"/>
                <a:ea typeface="DM Sans"/>
                <a:cs typeface="DM Sans"/>
                <a:sym typeface="DM Sans"/>
              </a:rPr>
              <a:t>Tag your data</a:t>
            </a:r>
            <a:endParaRPr sz="1500">
              <a:solidFill>
                <a:schemeClr val="accent1"/>
              </a:solidFill>
            </a:endParaRPr>
          </a:p>
        </p:txBody>
      </p:sp>
      <p:sp>
        <p:nvSpPr>
          <p:cNvPr id="3738" name="Google Shape;3738;p431"/>
          <p:cNvSpPr txBox="1"/>
          <p:nvPr/>
        </p:nvSpPr>
        <p:spPr>
          <a:xfrm>
            <a:off x="3415461" y="6052200"/>
            <a:ext cx="30009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800"/>
              </a:spcAft>
              <a:buNone/>
            </a:pPr>
            <a:r>
              <a:rPr b="1" lang="en-US" sz="1600">
                <a:solidFill>
                  <a:schemeClr val="accent1"/>
                </a:solidFill>
                <a:latin typeface="DM Sans"/>
                <a:ea typeface="DM Sans"/>
                <a:cs typeface="DM Sans"/>
                <a:sym typeface="DM Sans"/>
              </a:rPr>
              <a:t>Search based on tags</a:t>
            </a:r>
            <a:endParaRPr sz="1500">
              <a:solidFill>
                <a:schemeClr val="accent1"/>
              </a:solidFill>
            </a:endParaRPr>
          </a:p>
        </p:txBody>
      </p:sp>
      <p:sp>
        <p:nvSpPr>
          <p:cNvPr id="3739" name="Google Shape;3739;p431"/>
          <p:cNvSpPr txBox="1"/>
          <p:nvPr/>
        </p:nvSpPr>
        <p:spPr>
          <a:xfrm>
            <a:off x="749437" y="2322900"/>
            <a:ext cx="4208700" cy="372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dk1"/>
                </a:solidFill>
                <a:latin typeface="DM Sans"/>
                <a:ea typeface="DM Sans"/>
                <a:cs typeface="DM Sans"/>
                <a:sym typeface="DM Sans"/>
              </a:rPr>
              <a:t>Problem</a:t>
            </a:r>
            <a:endParaRPr b="1" sz="1500">
              <a:solidFill>
                <a:schemeClr val="dk1"/>
              </a:solidFill>
              <a:latin typeface="DM Sans"/>
              <a:ea typeface="DM Sans"/>
              <a:cs typeface="DM Sans"/>
              <a:sym typeface="DM Sans"/>
            </a:endParaRPr>
          </a:p>
          <a:p>
            <a:pPr indent="0" lvl="0" marL="0" rtl="0" algn="l">
              <a:lnSpc>
                <a:spcPct val="115000"/>
              </a:lnSpc>
              <a:spcBef>
                <a:spcPts val="400"/>
              </a:spcBef>
              <a:spcAft>
                <a:spcPts val="0"/>
              </a:spcAft>
              <a:buNone/>
            </a:pPr>
            <a:r>
              <a:rPr lang="en-US" sz="1500">
                <a:solidFill>
                  <a:schemeClr val="dk1"/>
                </a:solidFill>
                <a:latin typeface="DM Sans"/>
                <a:ea typeface="DM Sans"/>
                <a:cs typeface="DM Sans"/>
                <a:sym typeface="DM Sans"/>
              </a:rPr>
              <a:t>Searching for data assets in business terms or generally agreed upon taxonomies usually requires additional catalog tools.</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n-US" sz="1500">
                <a:solidFill>
                  <a:schemeClr val="dk1"/>
                </a:solidFill>
                <a:latin typeface="DM Sans"/>
                <a:ea typeface="DM Sans"/>
                <a:cs typeface="DM Sans"/>
                <a:sym typeface="DM Sans"/>
              </a:rPr>
              <a:t>Solution</a:t>
            </a:r>
            <a:endParaRPr sz="1500">
              <a:solidFill>
                <a:schemeClr val="dk1"/>
              </a:solidFill>
              <a:latin typeface="DM Sans"/>
              <a:ea typeface="DM Sans"/>
              <a:cs typeface="DM Sans"/>
              <a:sym typeface="DM Sans"/>
            </a:endParaRPr>
          </a:p>
          <a:p>
            <a:pPr indent="-159258" lvl="0" marL="182880" rtl="0" algn="l">
              <a:lnSpc>
                <a:spcPct val="115000"/>
              </a:lnSpc>
              <a:spcBef>
                <a:spcPts val="500"/>
              </a:spcBef>
              <a:spcAft>
                <a:spcPts val="0"/>
              </a:spcAft>
              <a:buClr>
                <a:schemeClr val="dk1"/>
              </a:buClr>
              <a:buSzPts val="1500"/>
              <a:buFont typeface="DM Sans"/>
              <a:buChar char="•"/>
            </a:pPr>
            <a:r>
              <a:rPr lang="en-US" sz="1500">
                <a:solidFill>
                  <a:schemeClr val="dk1"/>
                </a:solidFill>
                <a:latin typeface="DM Sans"/>
                <a:ea typeface="DM Sans"/>
                <a:cs typeface="DM Sans"/>
                <a:sym typeface="DM Sans"/>
              </a:rPr>
              <a:t>Discovery Tags allow you to tag Column, Table, Schema, Catalog objects in UC</a:t>
            </a:r>
            <a:endParaRPr sz="1500">
              <a:solidFill>
                <a:schemeClr val="dk1"/>
              </a:solidFill>
              <a:latin typeface="DM Sans"/>
              <a:ea typeface="DM Sans"/>
              <a:cs typeface="DM Sans"/>
              <a:sym typeface="DM Sans"/>
            </a:endParaRPr>
          </a:p>
          <a:p>
            <a:pPr indent="-159258" lvl="0" marL="182880" rtl="0" algn="l">
              <a:lnSpc>
                <a:spcPct val="115000"/>
              </a:lnSpc>
              <a:spcBef>
                <a:spcPts val="400"/>
              </a:spcBef>
              <a:spcAft>
                <a:spcPts val="0"/>
              </a:spcAft>
              <a:buClr>
                <a:schemeClr val="dk1"/>
              </a:buClr>
              <a:buSzPts val="1500"/>
              <a:buFont typeface="DM Sans"/>
              <a:buChar char="•"/>
            </a:pPr>
            <a:r>
              <a:rPr b="1" lang="en-US" sz="1500">
                <a:solidFill>
                  <a:schemeClr val="dk1"/>
                </a:solidFill>
                <a:latin typeface="DM Sans"/>
                <a:ea typeface="DM Sans"/>
                <a:cs typeface="DM Sans"/>
                <a:sym typeface="DM Sans"/>
              </a:rPr>
              <a:t>Integrated search mechanism in UC allows you to search for objects by tag.</a:t>
            </a:r>
            <a:r>
              <a:rPr baseline="30000" lang="en-US" sz="1500">
                <a:solidFill>
                  <a:schemeClr val="dk1"/>
                </a:solidFill>
                <a:latin typeface="DM Sans"/>
                <a:ea typeface="DM Sans"/>
                <a:cs typeface="DM Sans"/>
                <a:sym typeface="DM Sans"/>
              </a:rPr>
              <a:t> </a:t>
            </a:r>
            <a:endParaRPr sz="1500">
              <a:solidFill>
                <a:schemeClr val="dk1"/>
              </a:solidFill>
              <a:latin typeface="DM Sans"/>
              <a:ea typeface="DM Sans"/>
              <a:cs typeface="DM Sans"/>
              <a:sym typeface="DM Sans"/>
            </a:endParaRPr>
          </a:p>
          <a:p>
            <a:pPr indent="0" lvl="0" marL="0" rtl="0" algn="l">
              <a:spcBef>
                <a:spcPts val="0"/>
              </a:spcBef>
              <a:spcAft>
                <a:spcPts val="0"/>
              </a:spcAft>
              <a:buNone/>
            </a:pPr>
            <a:r>
              <a:t/>
            </a:r>
            <a:endParaRPr sz="1600">
              <a:solidFill>
                <a:schemeClr val="dk1"/>
              </a:solidFill>
              <a:latin typeface="DM Sans"/>
              <a:ea typeface="DM Sans"/>
              <a:cs typeface="DM Sans"/>
              <a:sym typeface="DM Sans"/>
            </a:endParaRPr>
          </a:p>
          <a:p>
            <a:pPr indent="0" lvl="0" marL="0" rtl="0" algn="l">
              <a:spcBef>
                <a:spcPts val="0"/>
              </a:spcBef>
              <a:spcAft>
                <a:spcPts val="0"/>
              </a:spcAft>
              <a:buNone/>
            </a:pPr>
            <a:r>
              <a:t/>
            </a:r>
            <a:endParaRPr sz="16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3" name="Shape 3743"/>
        <p:cNvGrpSpPr/>
        <p:nvPr/>
      </p:nvGrpSpPr>
      <p:grpSpPr>
        <a:xfrm>
          <a:off x="0" y="0"/>
          <a:ext cx="0" cy="0"/>
          <a:chOff x="0" y="0"/>
          <a:chExt cx="0" cy="0"/>
        </a:xfrm>
      </p:grpSpPr>
      <p:sp>
        <p:nvSpPr>
          <p:cNvPr id="3744" name="Google Shape;3744;p432"/>
          <p:cNvSpPr/>
          <p:nvPr/>
        </p:nvSpPr>
        <p:spPr>
          <a:xfrm>
            <a:off x="1146136" y="2561450"/>
            <a:ext cx="959400" cy="8955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sp>
        <p:nvSpPr>
          <p:cNvPr id="3745" name="Google Shape;3745;p432"/>
          <p:cNvSpPr/>
          <p:nvPr/>
        </p:nvSpPr>
        <p:spPr>
          <a:xfrm>
            <a:off x="2823400" y="2561450"/>
            <a:ext cx="959400" cy="8955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p:txBody>
      </p:sp>
      <p:sp>
        <p:nvSpPr>
          <p:cNvPr id="3746" name="Google Shape;3746;p432"/>
          <p:cNvSpPr txBox="1"/>
          <p:nvPr/>
        </p:nvSpPr>
        <p:spPr>
          <a:xfrm>
            <a:off x="971717" y="3456950"/>
            <a:ext cx="1308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Medium"/>
                <a:ea typeface="DM Sans Medium"/>
                <a:cs typeface="DM Sans Medium"/>
                <a:sym typeface="DM Sans Medium"/>
              </a:rPr>
              <a:t>Delta Lake</a:t>
            </a:r>
            <a:endParaRPr sz="1500">
              <a:latin typeface="DM Sans Medium"/>
              <a:ea typeface="DM Sans Medium"/>
              <a:cs typeface="DM Sans Medium"/>
              <a:sym typeface="DM Sans Medium"/>
            </a:endParaRPr>
          </a:p>
        </p:txBody>
      </p:sp>
      <p:sp>
        <p:nvSpPr>
          <p:cNvPr id="3747" name="Google Shape;3747;p432"/>
          <p:cNvSpPr txBox="1"/>
          <p:nvPr/>
        </p:nvSpPr>
        <p:spPr>
          <a:xfrm>
            <a:off x="2587726" y="3456950"/>
            <a:ext cx="1430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1500">
                <a:latin typeface="DM Sans Medium"/>
                <a:ea typeface="DM Sans Medium"/>
                <a:cs typeface="DM Sans Medium"/>
                <a:sym typeface="DM Sans Medium"/>
              </a:rPr>
              <a:t>Delta Sharing Server</a:t>
            </a:r>
            <a:endParaRPr sz="1500">
              <a:solidFill>
                <a:srgbClr val="00ADD4"/>
              </a:solidFill>
              <a:latin typeface="DM Sans Medium"/>
              <a:ea typeface="DM Sans Medium"/>
              <a:cs typeface="DM Sans Medium"/>
              <a:sym typeface="DM Sans Medium"/>
            </a:endParaRPr>
          </a:p>
        </p:txBody>
      </p:sp>
      <p:sp>
        <p:nvSpPr>
          <p:cNvPr id="3748" name="Google Shape;3748;p432"/>
          <p:cNvSpPr/>
          <p:nvPr/>
        </p:nvSpPr>
        <p:spPr>
          <a:xfrm>
            <a:off x="9234164" y="2561450"/>
            <a:ext cx="959400" cy="8955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p:txBody>
      </p:sp>
      <p:cxnSp>
        <p:nvCxnSpPr>
          <p:cNvPr id="3749" name="Google Shape;3749;p432"/>
          <p:cNvCxnSpPr>
            <a:stCxn id="3748" idx="1"/>
            <a:endCxn id="3745" idx="3"/>
          </p:cNvCxnSpPr>
          <p:nvPr/>
        </p:nvCxnSpPr>
        <p:spPr>
          <a:xfrm rot="10800000">
            <a:off x="3782864" y="3009200"/>
            <a:ext cx="5451300" cy="0"/>
          </a:xfrm>
          <a:prstGeom prst="straightConnector1">
            <a:avLst/>
          </a:prstGeom>
          <a:noFill/>
          <a:ln cap="flat" cmpd="sng" w="19050">
            <a:solidFill>
              <a:srgbClr val="1B3139"/>
            </a:solidFill>
            <a:prstDash val="dash"/>
            <a:round/>
            <a:headEnd len="med" w="med" type="none"/>
            <a:tailEnd len="med" w="med" type="triangle"/>
          </a:ln>
        </p:spPr>
      </p:cxnSp>
      <p:cxnSp>
        <p:nvCxnSpPr>
          <p:cNvPr id="3750" name="Google Shape;3750;p432"/>
          <p:cNvCxnSpPr>
            <a:stCxn id="3745" idx="1"/>
            <a:endCxn id="3744" idx="3"/>
          </p:cNvCxnSpPr>
          <p:nvPr/>
        </p:nvCxnSpPr>
        <p:spPr>
          <a:xfrm rot="10800000">
            <a:off x="2105500" y="3009200"/>
            <a:ext cx="717900" cy="0"/>
          </a:xfrm>
          <a:prstGeom prst="straightConnector1">
            <a:avLst/>
          </a:prstGeom>
          <a:noFill/>
          <a:ln cap="flat" cmpd="sng" w="19050">
            <a:solidFill>
              <a:srgbClr val="1B3139"/>
            </a:solidFill>
            <a:prstDash val="dash"/>
            <a:round/>
            <a:headEnd len="med" w="med" type="triangle"/>
            <a:tailEnd len="med" w="med" type="triangle"/>
          </a:ln>
        </p:spPr>
      </p:cxnSp>
      <p:pic>
        <p:nvPicPr>
          <p:cNvPr id="3751" name="Google Shape;3751;p432"/>
          <p:cNvPicPr preferRelativeResize="0"/>
          <p:nvPr/>
        </p:nvPicPr>
        <p:blipFill rotWithShape="1">
          <a:blip r:embed="rId3">
            <a:alphaModFix/>
          </a:blip>
          <a:srcRect b="0" l="0" r="0" t="0"/>
          <a:stretch/>
        </p:blipFill>
        <p:spPr>
          <a:xfrm>
            <a:off x="9396515" y="2692126"/>
            <a:ext cx="633982" cy="633982"/>
          </a:xfrm>
          <a:prstGeom prst="rect">
            <a:avLst/>
          </a:prstGeom>
          <a:noFill/>
          <a:ln>
            <a:noFill/>
          </a:ln>
        </p:spPr>
      </p:pic>
      <p:sp>
        <p:nvSpPr>
          <p:cNvPr id="3752" name="Google Shape;3752;p432"/>
          <p:cNvSpPr/>
          <p:nvPr/>
        </p:nvSpPr>
        <p:spPr>
          <a:xfrm flipH="1" rot="10800000">
            <a:off x="1289151" y="4661417"/>
            <a:ext cx="194100" cy="249600"/>
          </a:xfrm>
          <a:prstGeom prst="foldedCorner">
            <a:avLst>
              <a:gd fmla="val 26690" name="adj"/>
            </a:avLst>
          </a:prstGeom>
          <a:solidFill>
            <a:srgbClr val="FFFFFF"/>
          </a:solidFill>
          <a:ln cap="flat" cmpd="sng" w="9525">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32"/>
          <p:cNvSpPr/>
          <p:nvPr/>
        </p:nvSpPr>
        <p:spPr>
          <a:xfrm flipH="1" rot="10800000">
            <a:off x="1517866" y="4661417"/>
            <a:ext cx="194100" cy="249600"/>
          </a:xfrm>
          <a:prstGeom prst="foldedCorner">
            <a:avLst>
              <a:gd fmla="val 26690" name="adj"/>
            </a:avLst>
          </a:prstGeom>
          <a:solidFill>
            <a:srgbClr val="FFFFFF"/>
          </a:solidFill>
          <a:ln cap="flat" cmpd="sng" w="9525">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32"/>
          <p:cNvSpPr/>
          <p:nvPr/>
        </p:nvSpPr>
        <p:spPr>
          <a:xfrm flipH="1" rot="10800000">
            <a:off x="1746580" y="4661417"/>
            <a:ext cx="194100" cy="249600"/>
          </a:xfrm>
          <a:prstGeom prst="foldedCorner">
            <a:avLst>
              <a:gd fmla="val 26690" name="adj"/>
            </a:avLst>
          </a:prstGeom>
          <a:solidFill>
            <a:srgbClr val="EEEDE9"/>
          </a:solidFill>
          <a:ln cap="flat" cmpd="sng" w="19050">
            <a:solidFill>
              <a:srgbClr val="00AD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32"/>
          <p:cNvSpPr/>
          <p:nvPr/>
        </p:nvSpPr>
        <p:spPr>
          <a:xfrm flipH="1" rot="10800000">
            <a:off x="1402862" y="4977841"/>
            <a:ext cx="194100" cy="249600"/>
          </a:xfrm>
          <a:prstGeom prst="foldedCorner">
            <a:avLst>
              <a:gd fmla="val 26690" name="adj"/>
            </a:avLst>
          </a:prstGeom>
          <a:solidFill>
            <a:srgbClr val="FFFFFF"/>
          </a:solidFill>
          <a:ln cap="flat" cmpd="sng" w="9525">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32"/>
          <p:cNvSpPr/>
          <p:nvPr/>
        </p:nvSpPr>
        <p:spPr>
          <a:xfrm flipH="1" rot="10800000">
            <a:off x="1631577" y="4977841"/>
            <a:ext cx="194100" cy="249600"/>
          </a:xfrm>
          <a:prstGeom prst="foldedCorner">
            <a:avLst>
              <a:gd fmla="val 26690" name="adj"/>
            </a:avLst>
          </a:prstGeom>
          <a:solidFill>
            <a:srgbClr val="EEEDE9"/>
          </a:solidFill>
          <a:ln cap="flat" cmpd="sng" w="19050">
            <a:solidFill>
              <a:srgbClr val="00AD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32"/>
          <p:cNvSpPr txBox="1"/>
          <p:nvPr/>
        </p:nvSpPr>
        <p:spPr>
          <a:xfrm>
            <a:off x="971717" y="5361950"/>
            <a:ext cx="1308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Medium"/>
                <a:ea typeface="DM Sans Medium"/>
                <a:cs typeface="DM Sans Medium"/>
                <a:sym typeface="DM Sans Medium"/>
              </a:rPr>
              <a:t>Delta files</a:t>
            </a:r>
            <a:endParaRPr sz="1500">
              <a:latin typeface="DM Sans Medium"/>
              <a:ea typeface="DM Sans Medium"/>
              <a:cs typeface="DM Sans Medium"/>
              <a:sym typeface="DM Sans Medium"/>
            </a:endParaRPr>
          </a:p>
          <a:p>
            <a:pPr indent="0" lvl="0" marL="0" rtl="0" algn="ctr">
              <a:spcBef>
                <a:spcPts val="0"/>
              </a:spcBef>
              <a:spcAft>
                <a:spcPts val="0"/>
              </a:spcAft>
              <a:buNone/>
            </a:pPr>
            <a:r>
              <a:rPr lang="en-US" sz="1500">
                <a:latin typeface="DM Sans Medium"/>
                <a:ea typeface="DM Sans Medium"/>
                <a:cs typeface="DM Sans Medium"/>
                <a:sym typeface="DM Sans Medium"/>
              </a:rPr>
              <a:t>in cloud storage</a:t>
            </a:r>
            <a:endParaRPr sz="1500">
              <a:latin typeface="DM Sans Medium"/>
              <a:ea typeface="DM Sans Medium"/>
              <a:cs typeface="DM Sans Medium"/>
              <a:sym typeface="DM Sans Medium"/>
            </a:endParaRPr>
          </a:p>
        </p:txBody>
      </p:sp>
      <p:cxnSp>
        <p:nvCxnSpPr>
          <p:cNvPr id="3758" name="Google Shape;3758;p432"/>
          <p:cNvCxnSpPr/>
          <p:nvPr/>
        </p:nvCxnSpPr>
        <p:spPr>
          <a:xfrm>
            <a:off x="1625731" y="3933350"/>
            <a:ext cx="0" cy="455700"/>
          </a:xfrm>
          <a:prstGeom prst="straightConnector1">
            <a:avLst/>
          </a:prstGeom>
          <a:noFill/>
          <a:ln cap="flat" cmpd="sng" w="19050">
            <a:solidFill>
              <a:srgbClr val="1B3139"/>
            </a:solidFill>
            <a:prstDash val="dash"/>
            <a:round/>
            <a:headEnd len="med" w="med" type="triangle"/>
            <a:tailEnd len="med" w="med" type="triangle"/>
          </a:ln>
        </p:spPr>
      </p:cxnSp>
      <p:cxnSp>
        <p:nvCxnSpPr>
          <p:cNvPr id="3759" name="Google Shape;3759;p432"/>
          <p:cNvCxnSpPr/>
          <p:nvPr/>
        </p:nvCxnSpPr>
        <p:spPr>
          <a:xfrm rot="10800000">
            <a:off x="3782496" y="3237900"/>
            <a:ext cx="5392800" cy="900"/>
          </a:xfrm>
          <a:prstGeom prst="straightConnector1">
            <a:avLst/>
          </a:prstGeom>
          <a:noFill/>
          <a:ln cap="flat" cmpd="sng" w="19050">
            <a:solidFill>
              <a:srgbClr val="1B3139"/>
            </a:solidFill>
            <a:prstDash val="dash"/>
            <a:round/>
            <a:headEnd len="med" w="med" type="triangle"/>
            <a:tailEnd len="med" w="med" type="none"/>
          </a:ln>
        </p:spPr>
      </p:cxnSp>
      <p:sp>
        <p:nvSpPr>
          <p:cNvPr id="3760" name="Google Shape;3760;p432"/>
          <p:cNvSpPr txBox="1"/>
          <p:nvPr/>
        </p:nvSpPr>
        <p:spPr>
          <a:xfrm>
            <a:off x="5657434" y="2654969"/>
            <a:ext cx="143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rgbClr val="1B5162"/>
                </a:solidFill>
                <a:latin typeface="DM Sans"/>
                <a:ea typeface="DM Sans"/>
                <a:cs typeface="DM Sans"/>
                <a:sym typeface="DM Sans"/>
              </a:rPr>
              <a:t>Request table</a:t>
            </a:r>
            <a:endParaRPr b="1" sz="1200">
              <a:solidFill>
                <a:srgbClr val="1B5162"/>
              </a:solidFill>
              <a:latin typeface="DM Sans"/>
              <a:ea typeface="DM Sans"/>
              <a:cs typeface="DM Sans"/>
              <a:sym typeface="DM Sans"/>
            </a:endParaRPr>
          </a:p>
        </p:txBody>
      </p:sp>
      <p:sp>
        <p:nvSpPr>
          <p:cNvPr id="3761" name="Google Shape;3761;p432"/>
          <p:cNvSpPr/>
          <p:nvPr/>
        </p:nvSpPr>
        <p:spPr>
          <a:xfrm>
            <a:off x="1146136" y="4479366"/>
            <a:ext cx="959400" cy="895500"/>
          </a:xfrm>
          <a:prstGeom prst="roundRect">
            <a:avLst>
              <a:gd fmla="val 16667" name="adj"/>
            </a:avLst>
          </a:prstGeom>
          <a:noFill/>
          <a:ln cap="flat" cmpd="sng" w="19050">
            <a:solidFill>
              <a:srgbClr val="1B516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sp>
        <p:nvSpPr>
          <p:cNvPr id="3762" name="Google Shape;3762;p432"/>
          <p:cNvSpPr txBox="1"/>
          <p:nvPr/>
        </p:nvSpPr>
        <p:spPr>
          <a:xfrm>
            <a:off x="5654309" y="3232395"/>
            <a:ext cx="143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rgbClr val="1B5162"/>
                </a:solidFill>
                <a:latin typeface="DM Sans"/>
                <a:ea typeface="DM Sans"/>
                <a:cs typeface="DM Sans"/>
                <a:sym typeface="DM Sans"/>
              </a:rPr>
              <a:t>Pre-signed short-lived URLs</a:t>
            </a:r>
            <a:endParaRPr b="1" sz="1200">
              <a:solidFill>
                <a:srgbClr val="1B5162"/>
              </a:solidFill>
              <a:latin typeface="DM Sans"/>
              <a:ea typeface="DM Sans"/>
              <a:cs typeface="DM Sans"/>
              <a:sym typeface="DM Sans"/>
            </a:endParaRPr>
          </a:p>
        </p:txBody>
      </p:sp>
      <p:sp>
        <p:nvSpPr>
          <p:cNvPr id="3763" name="Google Shape;3763;p432"/>
          <p:cNvSpPr txBox="1"/>
          <p:nvPr/>
        </p:nvSpPr>
        <p:spPr>
          <a:xfrm>
            <a:off x="4759601" y="4940633"/>
            <a:ext cx="267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rgbClr val="1B5162"/>
                </a:solidFill>
                <a:latin typeface="DM Sans"/>
                <a:ea typeface="DM Sans"/>
                <a:cs typeface="DM Sans"/>
                <a:sym typeface="DM Sans"/>
              </a:rPr>
              <a:t>Temporary direct access to files (Delta format) in the object store - AWS S3, GCP, ADLS</a:t>
            </a:r>
            <a:endParaRPr b="1" sz="1200">
              <a:solidFill>
                <a:srgbClr val="1B5162"/>
              </a:solidFill>
              <a:latin typeface="DM Sans"/>
              <a:ea typeface="DM Sans"/>
              <a:cs typeface="DM Sans"/>
              <a:sym typeface="DM Sans"/>
            </a:endParaRPr>
          </a:p>
        </p:txBody>
      </p:sp>
      <p:pic>
        <p:nvPicPr>
          <p:cNvPr id="3764" name="Google Shape;3764;p432"/>
          <p:cNvPicPr preferRelativeResize="0"/>
          <p:nvPr/>
        </p:nvPicPr>
        <p:blipFill rotWithShape="1">
          <a:blip r:embed="rId4">
            <a:alphaModFix/>
          </a:blip>
          <a:srcRect b="0" l="0" r="0" t="0"/>
          <a:stretch/>
        </p:blipFill>
        <p:spPr>
          <a:xfrm>
            <a:off x="9113733" y="4626034"/>
            <a:ext cx="505893" cy="263486"/>
          </a:xfrm>
          <a:prstGeom prst="rect">
            <a:avLst/>
          </a:prstGeom>
          <a:noFill/>
          <a:ln>
            <a:noFill/>
          </a:ln>
        </p:spPr>
      </p:pic>
      <p:pic>
        <p:nvPicPr>
          <p:cNvPr id="3765" name="Google Shape;3765;p432"/>
          <p:cNvPicPr preferRelativeResize="0"/>
          <p:nvPr/>
        </p:nvPicPr>
        <p:blipFill rotWithShape="1">
          <a:blip r:embed="rId5">
            <a:alphaModFix/>
          </a:blip>
          <a:srcRect b="0" l="0" r="0" t="0"/>
          <a:stretch/>
        </p:blipFill>
        <p:spPr>
          <a:xfrm>
            <a:off x="9043366" y="4998911"/>
            <a:ext cx="762045" cy="307993"/>
          </a:xfrm>
          <a:prstGeom prst="rect">
            <a:avLst/>
          </a:prstGeom>
          <a:noFill/>
          <a:ln>
            <a:noFill/>
          </a:ln>
        </p:spPr>
      </p:pic>
      <p:pic>
        <p:nvPicPr>
          <p:cNvPr id="3766" name="Google Shape;3766;p432"/>
          <p:cNvPicPr preferRelativeResize="0"/>
          <p:nvPr/>
        </p:nvPicPr>
        <p:blipFill rotWithShape="1">
          <a:blip r:embed="rId6">
            <a:alphaModFix/>
          </a:blip>
          <a:srcRect b="0" l="0" r="0" t="0"/>
          <a:stretch/>
        </p:blipFill>
        <p:spPr>
          <a:xfrm>
            <a:off x="8939218" y="5371636"/>
            <a:ext cx="1005327" cy="210711"/>
          </a:xfrm>
          <a:prstGeom prst="rect">
            <a:avLst/>
          </a:prstGeom>
          <a:noFill/>
          <a:ln>
            <a:noFill/>
          </a:ln>
        </p:spPr>
      </p:pic>
      <p:sp>
        <p:nvSpPr>
          <p:cNvPr id="3767" name="Google Shape;3767;p432"/>
          <p:cNvSpPr txBox="1"/>
          <p:nvPr/>
        </p:nvSpPr>
        <p:spPr>
          <a:xfrm>
            <a:off x="9640955" y="5570876"/>
            <a:ext cx="364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p:txBody>
      </p:sp>
      <p:cxnSp>
        <p:nvCxnSpPr>
          <p:cNvPr id="3768" name="Google Shape;3768;p432"/>
          <p:cNvCxnSpPr>
            <a:endCxn id="3769" idx="1"/>
          </p:cNvCxnSpPr>
          <p:nvPr/>
        </p:nvCxnSpPr>
        <p:spPr>
          <a:xfrm flipH="1" rot="10800000">
            <a:off x="1772336" y="3776356"/>
            <a:ext cx="7211100" cy="1364400"/>
          </a:xfrm>
          <a:prstGeom prst="curvedConnector3">
            <a:avLst>
              <a:gd fmla="val 50000" name="adj1"/>
            </a:avLst>
          </a:prstGeom>
          <a:noFill/>
          <a:ln cap="flat" cmpd="sng" w="19050">
            <a:solidFill>
              <a:srgbClr val="1B3139"/>
            </a:solidFill>
            <a:prstDash val="dot"/>
            <a:round/>
            <a:headEnd len="sm" w="sm" type="triangle"/>
            <a:tailEnd len="med" w="med" type="none"/>
          </a:ln>
        </p:spPr>
      </p:cxnSp>
      <p:cxnSp>
        <p:nvCxnSpPr>
          <p:cNvPr id="3770" name="Google Shape;3770;p432"/>
          <p:cNvCxnSpPr>
            <a:endCxn id="3769" idx="1"/>
          </p:cNvCxnSpPr>
          <p:nvPr/>
        </p:nvCxnSpPr>
        <p:spPr>
          <a:xfrm flipH="1" rot="10800000">
            <a:off x="1788536" y="3776356"/>
            <a:ext cx="7194900" cy="1008000"/>
          </a:xfrm>
          <a:prstGeom prst="curvedConnector3">
            <a:avLst>
              <a:gd fmla="val 50000" name="adj1"/>
            </a:avLst>
          </a:prstGeom>
          <a:noFill/>
          <a:ln cap="flat" cmpd="sng" w="19050">
            <a:solidFill>
              <a:srgbClr val="1B3139"/>
            </a:solidFill>
            <a:prstDash val="dot"/>
            <a:round/>
            <a:headEnd len="sm" w="sm" type="triangle"/>
            <a:tailEnd len="med" w="med" type="none"/>
          </a:ln>
        </p:spPr>
      </p:cxnSp>
      <p:sp>
        <p:nvSpPr>
          <p:cNvPr id="3771" name="Google Shape;3771;p432"/>
          <p:cNvSpPr/>
          <p:nvPr/>
        </p:nvSpPr>
        <p:spPr>
          <a:xfrm>
            <a:off x="339186" y="1494650"/>
            <a:ext cx="4575600" cy="400500"/>
          </a:xfrm>
          <a:prstGeom prst="rect">
            <a:avLst/>
          </a:prstGeom>
          <a:solidFill>
            <a:srgbClr val="6187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rgbClr val="FFFFFF"/>
                </a:solidFill>
                <a:latin typeface="DM Sans Medium"/>
                <a:ea typeface="DM Sans Medium"/>
                <a:cs typeface="DM Sans Medium"/>
                <a:sym typeface="DM Sans Medium"/>
              </a:rPr>
              <a:t>DATA PROVIDER</a:t>
            </a:r>
            <a:endParaRPr sz="1500">
              <a:solidFill>
                <a:srgbClr val="FFFFFF"/>
              </a:solidFill>
              <a:latin typeface="DM Sans Medium"/>
              <a:ea typeface="DM Sans Medium"/>
              <a:cs typeface="DM Sans Medium"/>
              <a:sym typeface="DM Sans Medium"/>
            </a:endParaRPr>
          </a:p>
        </p:txBody>
      </p:sp>
      <p:sp>
        <p:nvSpPr>
          <p:cNvPr id="3772" name="Google Shape;3772;p432"/>
          <p:cNvSpPr/>
          <p:nvPr/>
        </p:nvSpPr>
        <p:spPr>
          <a:xfrm>
            <a:off x="7349840" y="1494650"/>
            <a:ext cx="4575600" cy="400500"/>
          </a:xfrm>
          <a:prstGeom prst="rect">
            <a:avLst/>
          </a:prstGeom>
          <a:solidFill>
            <a:srgbClr val="61879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500">
                <a:solidFill>
                  <a:srgbClr val="FFFFFF"/>
                </a:solidFill>
                <a:latin typeface="DM Sans Medium"/>
                <a:ea typeface="DM Sans Medium"/>
                <a:cs typeface="DM Sans Medium"/>
                <a:sym typeface="DM Sans Medium"/>
              </a:rPr>
              <a:t>DATA CONSUMER</a:t>
            </a:r>
            <a:endParaRPr sz="1500">
              <a:solidFill>
                <a:srgbClr val="FFFFFF"/>
              </a:solidFill>
              <a:latin typeface="DM Sans Medium"/>
              <a:ea typeface="DM Sans Medium"/>
              <a:cs typeface="DM Sans Medium"/>
              <a:sym typeface="DM Sans Medium"/>
            </a:endParaRPr>
          </a:p>
        </p:txBody>
      </p:sp>
      <p:pic>
        <p:nvPicPr>
          <p:cNvPr id="3773" name="Google Shape;3773;p432"/>
          <p:cNvPicPr preferRelativeResize="0"/>
          <p:nvPr/>
        </p:nvPicPr>
        <p:blipFill>
          <a:blip r:embed="rId7">
            <a:alphaModFix/>
          </a:blip>
          <a:stretch>
            <a:fillRect/>
          </a:stretch>
        </p:blipFill>
        <p:spPr>
          <a:xfrm>
            <a:off x="2967923" y="2744437"/>
            <a:ext cx="633957" cy="536970"/>
          </a:xfrm>
          <a:prstGeom prst="rect">
            <a:avLst/>
          </a:prstGeom>
          <a:noFill/>
          <a:ln>
            <a:noFill/>
          </a:ln>
        </p:spPr>
      </p:pic>
      <p:pic>
        <p:nvPicPr>
          <p:cNvPr id="3774" name="Google Shape;3774;p432"/>
          <p:cNvPicPr preferRelativeResize="0"/>
          <p:nvPr/>
        </p:nvPicPr>
        <p:blipFill>
          <a:blip r:embed="rId8">
            <a:alphaModFix/>
          </a:blip>
          <a:stretch>
            <a:fillRect/>
          </a:stretch>
        </p:blipFill>
        <p:spPr>
          <a:xfrm>
            <a:off x="3415680" y="2089150"/>
            <a:ext cx="1574303" cy="738708"/>
          </a:xfrm>
          <a:prstGeom prst="rect">
            <a:avLst/>
          </a:prstGeom>
          <a:noFill/>
          <a:ln>
            <a:noFill/>
          </a:ln>
        </p:spPr>
      </p:pic>
      <p:pic>
        <p:nvPicPr>
          <p:cNvPr id="3775" name="Google Shape;3775;p432"/>
          <p:cNvPicPr preferRelativeResize="0"/>
          <p:nvPr/>
        </p:nvPicPr>
        <p:blipFill rotWithShape="1">
          <a:blip r:embed="rId9">
            <a:alphaModFix/>
          </a:blip>
          <a:srcRect b="0" l="0" r="0" t="0"/>
          <a:stretch/>
        </p:blipFill>
        <p:spPr>
          <a:xfrm>
            <a:off x="10464792" y="2632272"/>
            <a:ext cx="753671" cy="753677"/>
          </a:xfrm>
          <a:prstGeom prst="rect">
            <a:avLst/>
          </a:prstGeom>
          <a:noFill/>
          <a:ln>
            <a:noFill/>
          </a:ln>
        </p:spPr>
      </p:pic>
      <p:pic>
        <p:nvPicPr>
          <p:cNvPr id="3776" name="Google Shape;3776;p432"/>
          <p:cNvPicPr preferRelativeResize="0"/>
          <p:nvPr/>
        </p:nvPicPr>
        <p:blipFill rotWithShape="1">
          <a:blip r:embed="rId10">
            <a:alphaModFix/>
          </a:blip>
          <a:srcRect b="18327" l="0" r="0" t="0"/>
          <a:stretch/>
        </p:blipFill>
        <p:spPr>
          <a:xfrm>
            <a:off x="1212102" y="2728212"/>
            <a:ext cx="827415" cy="524699"/>
          </a:xfrm>
          <a:prstGeom prst="rect">
            <a:avLst/>
          </a:prstGeom>
          <a:noFill/>
          <a:ln>
            <a:noFill/>
          </a:ln>
        </p:spPr>
      </p:pic>
      <p:sp>
        <p:nvSpPr>
          <p:cNvPr id="3769" name="Google Shape;3769;p432"/>
          <p:cNvSpPr txBox="1"/>
          <p:nvPr/>
        </p:nvSpPr>
        <p:spPr>
          <a:xfrm>
            <a:off x="8983436" y="3453106"/>
            <a:ext cx="1430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1500">
                <a:latin typeface="DM Sans Medium"/>
                <a:ea typeface="DM Sans Medium"/>
                <a:cs typeface="DM Sans Medium"/>
                <a:sym typeface="DM Sans Medium"/>
              </a:rPr>
              <a:t>Delta Sharing Connectors</a:t>
            </a:r>
            <a:endParaRPr sz="1500">
              <a:solidFill>
                <a:srgbClr val="00ADD4"/>
              </a:solidFill>
              <a:latin typeface="DM Sans Medium"/>
              <a:ea typeface="DM Sans Medium"/>
              <a:cs typeface="DM Sans Medium"/>
              <a:sym typeface="DM Sans Medium"/>
            </a:endParaRPr>
          </a:p>
        </p:txBody>
      </p:sp>
      <p:sp>
        <p:nvSpPr>
          <p:cNvPr id="3777" name="Google Shape;3777;p432"/>
          <p:cNvSpPr txBox="1"/>
          <p:nvPr>
            <p:ph type="title"/>
          </p:nvPr>
        </p:nvSpPr>
        <p:spPr>
          <a:xfrm>
            <a:off x="460979" y="365126"/>
            <a:ext cx="11259900" cy="9921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US"/>
              <a:t>Delta Sharing</a:t>
            </a:r>
            <a:endParaRPr/>
          </a:p>
        </p:txBody>
      </p:sp>
      <p:cxnSp>
        <p:nvCxnSpPr>
          <p:cNvPr id="3778" name="Google Shape;3778;p432"/>
          <p:cNvCxnSpPr/>
          <p:nvPr/>
        </p:nvCxnSpPr>
        <p:spPr>
          <a:xfrm rot="10800000">
            <a:off x="4914740" y="1689150"/>
            <a:ext cx="2435100" cy="5700"/>
          </a:xfrm>
          <a:prstGeom prst="straightConnector1">
            <a:avLst/>
          </a:prstGeom>
          <a:noFill/>
          <a:ln cap="flat" cmpd="sng" w="19050">
            <a:solidFill>
              <a:srgbClr val="1B3139"/>
            </a:solidFill>
            <a:prstDash val="dash"/>
            <a:round/>
            <a:headEnd len="med" w="med" type="triangle"/>
            <a:tailEnd len="med" w="med" type="none"/>
          </a:ln>
        </p:spPr>
      </p:cxnSp>
      <p:sp>
        <p:nvSpPr>
          <p:cNvPr id="3779" name="Google Shape;3779;p432"/>
          <p:cNvSpPr txBox="1"/>
          <p:nvPr/>
        </p:nvSpPr>
        <p:spPr>
          <a:xfrm>
            <a:off x="5417118" y="1689269"/>
            <a:ext cx="143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rgbClr val="1B5162"/>
                </a:solidFill>
                <a:latin typeface="DM Sans"/>
                <a:ea typeface="DM Sans"/>
                <a:cs typeface="DM Sans"/>
                <a:sym typeface="DM Sans"/>
              </a:rPr>
              <a:t>Activation link</a:t>
            </a:r>
            <a:endParaRPr b="1" sz="1200">
              <a:solidFill>
                <a:srgbClr val="1B5162"/>
              </a:solidFill>
              <a:latin typeface="DM Sans"/>
              <a:ea typeface="DM Sans"/>
              <a:cs typeface="DM Sans"/>
              <a:sym typeface="DM Sans"/>
            </a:endParaRPr>
          </a:p>
        </p:txBody>
      </p:sp>
      <p:pic>
        <p:nvPicPr>
          <p:cNvPr id="3780" name="Google Shape;3780;p432"/>
          <p:cNvPicPr preferRelativeResize="0"/>
          <p:nvPr/>
        </p:nvPicPr>
        <p:blipFill rotWithShape="1">
          <a:blip r:embed="rId11">
            <a:alphaModFix/>
          </a:blip>
          <a:srcRect b="0" l="0" r="0" t="0"/>
          <a:stretch/>
        </p:blipFill>
        <p:spPr>
          <a:xfrm>
            <a:off x="9782272" y="4913275"/>
            <a:ext cx="753675" cy="388269"/>
          </a:xfrm>
          <a:prstGeom prst="rect">
            <a:avLst/>
          </a:prstGeom>
          <a:noFill/>
          <a:ln>
            <a:noFill/>
          </a:ln>
        </p:spPr>
      </p:pic>
      <p:pic>
        <p:nvPicPr>
          <p:cNvPr id="3781" name="Google Shape;3781;p432"/>
          <p:cNvPicPr preferRelativeResize="0"/>
          <p:nvPr/>
        </p:nvPicPr>
        <p:blipFill rotWithShape="1">
          <a:blip r:embed="rId12">
            <a:alphaModFix/>
          </a:blip>
          <a:srcRect b="0" l="0" r="0" t="0"/>
          <a:stretch/>
        </p:blipFill>
        <p:spPr>
          <a:xfrm>
            <a:off x="9965791" y="4293339"/>
            <a:ext cx="499010" cy="274416"/>
          </a:xfrm>
          <a:prstGeom prst="rect">
            <a:avLst/>
          </a:prstGeom>
          <a:noFill/>
          <a:ln>
            <a:noFill/>
          </a:ln>
        </p:spPr>
      </p:pic>
      <p:pic>
        <p:nvPicPr>
          <p:cNvPr id="3782" name="Google Shape;3782;p432"/>
          <p:cNvPicPr preferRelativeResize="0"/>
          <p:nvPr/>
        </p:nvPicPr>
        <p:blipFill rotWithShape="1">
          <a:blip r:embed="rId13">
            <a:alphaModFix/>
          </a:blip>
          <a:srcRect b="0" l="0" r="0" t="0"/>
          <a:stretch/>
        </p:blipFill>
        <p:spPr>
          <a:xfrm>
            <a:off x="9826261" y="4708124"/>
            <a:ext cx="554104" cy="207970"/>
          </a:xfrm>
          <a:prstGeom prst="rect">
            <a:avLst/>
          </a:prstGeom>
          <a:noFill/>
          <a:ln>
            <a:noFill/>
          </a:ln>
        </p:spPr>
      </p:pic>
      <p:pic>
        <p:nvPicPr>
          <p:cNvPr id="3783" name="Google Shape;3783;p432"/>
          <p:cNvPicPr preferRelativeResize="0"/>
          <p:nvPr/>
        </p:nvPicPr>
        <p:blipFill rotWithShape="1">
          <a:blip r:embed="rId14">
            <a:alphaModFix/>
          </a:blip>
          <a:srcRect b="30675" l="14148" r="14141" t="30679"/>
          <a:stretch/>
        </p:blipFill>
        <p:spPr>
          <a:xfrm>
            <a:off x="8977595" y="4280974"/>
            <a:ext cx="848661" cy="235676"/>
          </a:xfrm>
          <a:prstGeom prst="rect">
            <a:avLst/>
          </a:prstGeom>
          <a:noFill/>
          <a:ln>
            <a:noFill/>
          </a:ln>
        </p:spPr>
      </p:pic>
      <p:pic>
        <p:nvPicPr>
          <p:cNvPr id="3784" name="Google Shape;3784;p432"/>
          <p:cNvPicPr preferRelativeResize="0"/>
          <p:nvPr/>
        </p:nvPicPr>
        <p:blipFill rotWithShape="1">
          <a:blip r:embed="rId15">
            <a:alphaModFix/>
          </a:blip>
          <a:srcRect b="0" l="2235" r="2235" t="0"/>
          <a:stretch/>
        </p:blipFill>
        <p:spPr>
          <a:xfrm>
            <a:off x="9912289" y="5311141"/>
            <a:ext cx="475397" cy="3316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8" name="Shape 3788"/>
        <p:cNvGrpSpPr/>
        <p:nvPr/>
      </p:nvGrpSpPr>
      <p:grpSpPr>
        <a:xfrm>
          <a:off x="0" y="0"/>
          <a:ext cx="0" cy="0"/>
          <a:chOff x="0" y="0"/>
          <a:chExt cx="0" cy="0"/>
        </a:xfrm>
      </p:grpSpPr>
      <p:sp>
        <p:nvSpPr>
          <p:cNvPr id="3789" name="Google Shape;3789;p433"/>
          <p:cNvSpPr/>
          <p:nvPr/>
        </p:nvSpPr>
        <p:spPr>
          <a:xfrm>
            <a:off x="815596" y="4580952"/>
            <a:ext cx="959100" cy="8955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sp>
        <p:nvSpPr>
          <p:cNvPr id="3790" name="Google Shape;3790;p433"/>
          <p:cNvSpPr txBox="1"/>
          <p:nvPr/>
        </p:nvSpPr>
        <p:spPr>
          <a:xfrm>
            <a:off x="7960955" y="3957725"/>
            <a:ext cx="4017000" cy="217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600">
                <a:solidFill>
                  <a:schemeClr val="dk1"/>
                </a:solidFill>
                <a:latin typeface="DM Sans Medium"/>
                <a:ea typeface="DM Sans Medium"/>
                <a:cs typeface="DM Sans Medium"/>
                <a:sym typeface="DM Sans Medium"/>
              </a:rPr>
              <a:t>Notes: </a:t>
            </a:r>
            <a:endParaRPr sz="1600">
              <a:solidFill>
                <a:schemeClr val="dk1"/>
              </a:solidFill>
              <a:latin typeface="DM Sans Medium"/>
              <a:ea typeface="DM Sans Medium"/>
              <a:cs typeface="DM Sans Medium"/>
              <a:sym typeface="DM Sans Medium"/>
            </a:endParaRPr>
          </a:p>
          <a:p>
            <a:pPr indent="-317500" lvl="0" marL="457200" rtl="0" algn="l">
              <a:spcBef>
                <a:spcPts val="600"/>
              </a:spcBef>
              <a:spcAft>
                <a:spcPts val="0"/>
              </a:spcAft>
              <a:buClr>
                <a:schemeClr val="dk1"/>
              </a:buClr>
              <a:buSzPts val="1400"/>
              <a:buFont typeface="DM Sans"/>
              <a:buChar char="●"/>
            </a:pPr>
            <a:r>
              <a:rPr lang="en-US">
                <a:solidFill>
                  <a:schemeClr val="dk1"/>
                </a:solidFill>
                <a:latin typeface="DM Sans"/>
                <a:ea typeface="DM Sans"/>
                <a:cs typeface="DM Sans"/>
                <a:sym typeface="DM Sans"/>
              </a:rPr>
              <a:t>Sharing happens on Delta part files, supporting full tables, partitions, delta versions, …</a:t>
            </a:r>
            <a:endParaRPr>
              <a:solidFill>
                <a:schemeClr val="dk1"/>
              </a:solidFill>
              <a:latin typeface="DM Sans"/>
              <a:ea typeface="DM Sans"/>
              <a:cs typeface="DM Sans"/>
              <a:sym typeface="DM Sans"/>
            </a:endParaRPr>
          </a:p>
          <a:p>
            <a:pPr indent="-317500" lvl="0" marL="457200" rtl="0" algn="l">
              <a:spcBef>
                <a:spcPts val="600"/>
              </a:spcBef>
              <a:spcAft>
                <a:spcPts val="0"/>
              </a:spcAft>
              <a:buClr>
                <a:schemeClr val="dk1"/>
              </a:buClr>
              <a:buSzPts val="1400"/>
              <a:buFont typeface="DM Sans"/>
              <a:buChar char="●"/>
            </a:pPr>
            <a:r>
              <a:rPr lang="en-US">
                <a:solidFill>
                  <a:schemeClr val="dk1"/>
                </a:solidFill>
                <a:latin typeface="DM Sans"/>
                <a:ea typeface="DM Sans"/>
                <a:cs typeface="DM Sans"/>
                <a:sym typeface="DM Sans"/>
              </a:rPr>
              <a:t>Client is system independent, just needs to be able to read parquet files</a:t>
            </a:r>
            <a:endParaRPr>
              <a:solidFill>
                <a:schemeClr val="dk1"/>
              </a:solidFill>
              <a:latin typeface="DM Sans"/>
              <a:ea typeface="DM Sans"/>
              <a:cs typeface="DM Sans"/>
              <a:sym typeface="DM Sans"/>
            </a:endParaRPr>
          </a:p>
          <a:p>
            <a:pPr indent="-317500" lvl="0" marL="457200" rtl="0" algn="l">
              <a:spcBef>
                <a:spcPts val="600"/>
              </a:spcBef>
              <a:spcAft>
                <a:spcPts val="600"/>
              </a:spcAft>
              <a:buClr>
                <a:schemeClr val="dk1"/>
              </a:buClr>
              <a:buSzPts val="1400"/>
              <a:buFont typeface="DM Sans"/>
              <a:buChar char="●"/>
            </a:pPr>
            <a:r>
              <a:rPr lang="en-US">
                <a:solidFill>
                  <a:schemeClr val="dk1"/>
                </a:solidFill>
                <a:latin typeface="DM Sans"/>
                <a:ea typeface="DM Sans"/>
                <a:cs typeface="DM Sans"/>
                <a:sym typeface="DM Sans"/>
              </a:rPr>
              <a:t>In Databricks Sharing Server and ACL checks are integrated with Unity Catalog</a:t>
            </a:r>
            <a:endParaRPr>
              <a:solidFill>
                <a:schemeClr val="dk1"/>
              </a:solidFill>
              <a:latin typeface="DM Sans"/>
              <a:ea typeface="DM Sans"/>
              <a:cs typeface="DM Sans"/>
              <a:sym typeface="DM Sans"/>
            </a:endParaRPr>
          </a:p>
        </p:txBody>
      </p:sp>
      <p:pic>
        <p:nvPicPr>
          <p:cNvPr id="3791" name="Google Shape;3791;p433"/>
          <p:cNvPicPr preferRelativeResize="0"/>
          <p:nvPr/>
        </p:nvPicPr>
        <p:blipFill>
          <a:blip r:embed="rId3">
            <a:alphaModFix/>
          </a:blip>
          <a:stretch>
            <a:fillRect/>
          </a:stretch>
        </p:blipFill>
        <p:spPr>
          <a:xfrm>
            <a:off x="4488036" y="1465858"/>
            <a:ext cx="489778" cy="414846"/>
          </a:xfrm>
          <a:prstGeom prst="rect">
            <a:avLst/>
          </a:prstGeom>
          <a:noFill/>
          <a:ln>
            <a:noFill/>
          </a:ln>
        </p:spPr>
      </p:pic>
      <p:sp>
        <p:nvSpPr>
          <p:cNvPr id="3792" name="Google Shape;3792;p433"/>
          <p:cNvSpPr/>
          <p:nvPr/>
        </p:nvSpPr>
        <p:spPr>
          <a:xfrm>
            <a:off x="2492443" y="2739250"/>
            <a:ext cx="959100" cy="895500"/>
          </a:xfrm>
          <a:prstGeom prst="roundRect">
            <a:avLst>
              <a:gd fmla="val 16667" name="adj"/>
            </a:avLst>
          </a:prstGeom>
          <a:solidFill>
            <a:srgbClr val="FFFFFF"/>
          </a:solidFill>
          <a:ln cap="flat" cmpd="sng" w="19050">
            <a:solidFill>
              <a:srgbClr val="00ADD4"/>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sp>
        <p:nvSpPr>
          <p:cNvPr id="3793" name="Google Shape;3793;p433"/>
          <p:cNvSpPr txBox="1"/>
          <p:nvPr/>
        </p:nvSpPr>
        <p:spPr>
          <a:xfrm>
            <a:off x="641224" y="3634750"/>
            <a:ext cx="130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DM Sans Medium"/>
                <a:ea typeface="DM Sans Medium"/>
                <a:cs typeface="DM Sans Medium"/>
                <a:sym typeface="DM Sans Medium"/>
              </a:rPr>
              <a:t>Delta Table</a:t>
            </a:r>
            <a:endParaRPr>
              <a:latin typeface="DM Sans Medium"/>
              <a:ea typeface="DM Sans Medium"/>
              <a:cs typeface="DM Sans Medium"/>
              <a:sym typeface="DM Sans Medium"/>
            </a:endParaRPr>
          </a:p>
        </p:txBody>
      </p:sp>
      <p:sp>
        <p:nvSpPr>
          <p:cNvPr id="3794" name="Google Shape;3794;p433"/>
          <p:cNvSpPr txBox="1"/>
          <p:nvPr/>
        </p:nvSpPr>
        <p:spPr>
          <a:xfrm>
            <a:off x="2256828" y="3634750"/>
            <a:ext cx="143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00ADD4"/>
                </a:solidFill>
                <a:latin typeface="DM Sans Medium"/>
                <a:ea typeface="DM Sans Medium"/>
                <a:cs typeface="DM Sans Medium"/>
                <a:sym typeface="DM Sans Medium"/>
              </a:rPr>
              <a:t>Delta Sharing Server</a:t>
            </a:r>
            <a:endParaRPr>
              <a:solidFill>
                <a:srgbClr val="00ADD4"/>
              </a:solidFill>
              <a:latin typeface="DM Sans Medium"/>
              <a:ea typeface="DM Sans Medium"/>
              <a:cs typeface="DM Sans Medium"/>
              <a:sym typeface="DM Sans Medium"/>
            </a:endParaRPr>
          </a:p>
        </p:txBody>
      </p:sp>
      <p:pic>
        <p:nvPicPr>
          <p:cNvPr id="3795" name="Google Shape;3795;p433"/>
          <p:cNvPicPr preferRelativeResize="0"/>
          <p:nvPr/>
        </p:nvPicPr>
        <p:blipFill rotWithShape="1">
          <a:blip r:embed="rId4">
            <a:alphaModFix/>
          </a:blip>
          <a:srcRect b="0" l="0" r="0" t="0"/>
          <a:stretch/>
        </p:blipFill>
        <p:spPr>
          <a:xfrm>
            <a:off x="2617443" y="2832625"/>
            <a:ext cx="708573" cy="708573"/>
          </a:xfrm>
          <a:prstGeom prst="rect">
            <a:avLst/>
          </a:prstGeom>
          <a:noFill/>
          <a:ln>
            <a:noFill/>
          </a:ln>
        </p:spPr>
      </p:pic>
      <p:sp>
        <p:nvSpPr>
          <p:cNvPr id="3796" name="Google Shape;3796;p433"/>
          <p:cNvSpPr/>
          <p:nvPr/>
        </p:nvSpPr>
        <p:spPr>
          <a:xfrm>
            <a:off x="6030828" y="2739250"/>
            <a:ext cx="959100" cy="895500"/>
          </a:xfrm>
          <a:prstGeom prst="roundRect">
            <a:avLst>
              <a:gd fmla="val 16667" name="adj"/>
            </a:avLst>
          </a:prstGeom>
          <a:solidFill>
            <a:srgbClr val="FFFFFF"/>
          </a:solidFill>
          <a:ln cap="flat" cmpd="sng" w="19050">
            <a:solidFill>
              <a:srgbClr val="00ADD4"/>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sp>
        <p:nvSpPr>
          <p:cNvPr id="3797" name="Google Shape;3797;p433"/>
          <p:cNvSpPr txBox="1"/>
          <p:nvPr/>
        </p:nvSpPr>
        <p:spPr>
          <a:xfrm>
            <a:off x="5856428" y="3634750"/>
            <a:ext cx="130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00ADD4"/>
                </a:solidFill>
                <a:latin typeface="DM Sans Medium"/>
                <a:ea typeface="DM Sans Medium"/>
                <a:cs typeface="DM Sans Medium"/>
                <a:sym typeface="DM Sans Medium"/>
              </a:rPr>
              <a:t>Delta Sharing Client</a:t>
            </a:r>
            <a:endParaRPr>
              <a:solidFill>
                <a:srgbClr val="00ADD4"/>
              </a:solidFill>
              <a:latin typeface="DM Sans Medium"/>
              <a:ea typeface="DM Sans Medium"/>
              <a:cs typeface="DM Sans Medium"/>
              <a:sym typeface="DM Sans Medium"/>
            </a:endParaRPr>
          </a:p>
        </p:txBody>
      </p:sp>
      <p:sp>
        <p:nvSpPr>
          <p:cNvPr id="3798" name="Google Shape;3798;p433"/>
          <p:cNvSpPr/>
          <p:nvPr/>
        </p:nvSpPr>
        <p:spPr>
          <a:xfrm>
            <a:off x="641224" y="1465875"/>
            <a:ext cx="3144900" cy="414900"/>
          </a:xfrm>
          <a:prstGeom prst="rect">
            <a:avLst/>
          </a:prstGeom>
          <a:solidFill>
            <a:srgbClr val="D8D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DM Sans Medium"/>
                <a:ea typeface="DM Sans Medium"/>
                <a:cs typeface="DM Sans Medium"/>
                <a:sym typeface="DM Sans Medium"/>
              </a:rPr>
              <a:t>Data Provider</a:t>
            </a:r>
            <a:endParaRPr sz="1800">
              <a:latin typeface="DM Sans Medium"/>
              <a:ea typeface="DM Sans Medium"/>
              <a:cs typeface="DM Sans Medium"/>
              <a:sym typeface="DM Sans Medium"/>
            </a:endParaRPr>
          </a:p>
        </p:txBody>
      </p:sp>
      <p:sp>
        <p:nvSpPr>
          <p:cNvPr id="3799" name="Google Shape;3799;p433"/>
          <p:cNvSpPr/>
          <p:nvPr/>
        </p:nvSpPr>
        <p:spPr>
          <a:xfrm>
            <a:off x="5530022" y="1465875"/>
            <a:ext cx="1960800" cy="414900"/>
          </a:xfrm>
          <a:prstGeom prst="rect">
            <a:avLst/>
          </a:prstGeom>
          <a:solidFill>
            <a:srgbClr val="D8D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DM Sans Medium"/>
                <a:ea typeface="DM Sans Medium"/>
                <a:cs typeface="DM Sans Medium"/>
                <a:sym typeface="DM Sans Medium"/>
              </a:rPr>
              <a:t>Data Recipient</a:t>
            </a:r>
            <a:endParaRPr sz="1800">
              <a:latin typeface="DM Sans Medium"/>
              <a:ea typeface="DM Sans Medium"/>
              <a:cs typeface="DM Sans Medium"/>
              <a:sym typeface="DM Sans Medium"/>
            </a:endParaRPr>
          </a:p>
        </p:txBody>
      </p:sp>
      <p:cxnSp>
        <p:nvCxnSpPr>
          <p:cNvPr id="3800" name="Google Shape;3800;p433"/>
          <p:cNvCxnSpPr>
            <a:stCxn id="3796" idx="1"/>
            <a:endCxn id="3792" idx="3"/>
          </p:cNvCxnSpPr>
          <p:nvPr/>
        </p:nvCxnSpPr>
        <p:spPr>
          <a:xfrm rot="10800000">
            <a:off x="3451428" y="3187000"/>
            <a:ext cx="2579400" cy="0"/>
          </a:xfrm>
          <a:prstGeom prst="straightConnector1">
            <a:avLst/>
          </a:prstGeom>
          <a:noFill/>
          <a:ln cap="flat" cmpd="sng" w="19050">
            <a:solidFill>
              <a:schemeClr val="dk1"/>
            </a:solidFill>
            <a:prstDash val="dash"/>
            <a:round/>
            <a:headEnd len="med" w="med" type="none"/>
            <a:tailEnd len="med" w="med" type="triangle"/>
          </a:ln>
        </p:spPr>
      </p:cxnSp>
      <p:cxnSp>
        <p:nvCxnSpPr>
          <p:cNvPr id="3801" name="Google Shape;3801;p433"/>
          <p:cNvCxnSpPr>
            <a:stCxn id="3792" idx="1"/>
            <a:endCxn id="3802" idx="3"/>
          </p:cNvCxnSpPr>
          <p:nvPr/>
        </p:nvCxnSpPr>
        <p:spPr>
          <a:xfrm rot="10800000">
            <a:off x="1774843" y="3187000"/>
            <a:ext cx="717600" cy="0"/>
          </a:xfrm>
          <a:prstGeom prst="straightConnector1">
            <a:avLst/>
          </a:prstGeom>
          <a:noFill/>
          <a:ln cap="flat" cmpd="sng" w="19050">
            <a:solidFill>
              <a:schemeClr val="dk1"/>
            </a:solidFill>
            <a:prstDash val="dash"/>
            <a:round/>
            <a:headEnd len="med" w="med" type="triangle"/>
            <a:tailEnd len="med" w="med" type="triangle"/>
          </a:ln>
        </p:spPr>
      </p:cxnSp>
      <p:pic>
        <p:nvPicPr>
          <p:cNvPr id="3803" name="Google Shape;3803;p433"/>
          <p:cNvPicPr preferRelativeResize="0"/>
          <p:nvPr/>
        </p:nvPicPr>
        <p:blipFill rotWithShape="1">
          <a:blip r:embed="rId5">
            <a:alphaModFix/>
          </a:blip>
          <a:srcRect b="0" l="0" r="0" t="0"/>
          <a:stretch/>
        </p:blipFill>
        <p:spPr>
          <a:xfrm>
            <a:off x="6193138" y="2869926"/>
            <a:ext cx="633991" cy="633991"/>
          </a:xfrm>
          <a:prstGeom prst="rect">
            <a:avLst/>
          </a:prstGeom>
          <a:noFill/>
          <a:ln>
            <a:noFill/>
          </a:ln>
        </p:spPr>
      </p:pic>
      <p:grpSp>
        <p:nvGrpSpPr>
          <p:cNvPr id="3804" name="Google Shape;3804;p433"/>
          <p:cNvGrpSpPr/>
          <p:nvPr/>
        </p:nvGrpSpPr>
        <p:grpSpPr>
          <a:xfrm>
            <a:off x="3269500" y="2553646"/>
            <a:ext cx="372412" cy="372300"/>
            <a:chOff x="5866775" y="4030465"/>
            <a:chExt cx="372300" cy="372300"/>
          </a:xfrm>
        </p:grpSpPr>
        <p:sp>
          <p:nvSpPr>
            <p:cNvPr id="3805" name="Google Shape;3805;p433"/>
            <p:cNvSpPr/>
            <p:nvPr/>
          </p:nvSpPr>
          <p:spPr>
            <a:xfrm>
              <a:off x="5866775" y="4030465"/>
              <a:ext cx="372300" cy="372300"/>
            </a:xfrm>
            <a:prstGeom prst="ellipse">
              <a:avLst/>
            </a:prstGeom>
            <a:solidFill>
              <a:schemeClr val="l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3806" name="Google Shape;3806;p433"/>
            <p:cNvPicPr preferRelativeResize="0"/>
            <p:nvPr/>
          </p:nvPicPr>
          <p:blipFill rotWithShape="1">
            <a:blip r:embed="rId6">
              <a:alphaModFix/>
            </a:blip>
            <a:srcRect b="0" l="0" r="0" t="0"/>
            <a:stretch/>
          </p:blipFill>
          <p:spPr>
            <a:xfrm>
              <a:off x="5922888" y="4070826"/>
              <a:ext cx="260075" cy="260046"/>
            </a:xfrm>
            <a:prstGeom prst="rect">
              <a:avLst/>
            </a:prstGeom>
            <a:noFill/>
            <a:ln>
              <a:noFill/>
            </a:ln>
          </p:spPr>
        </p:pic>
      </p:grpSp>
      <p:sp>
        <p:nvSpPr>
          <p:cNvPr id="3807" name="Google Shape;3807;p433"/>
          <p:cNvSpPr txBox="1"/>
          <p:nvPr/>
        </p:nvSpPr>
        <p:spPr>
          <a:xfrm>
            <a:off x="3687886" y="2003553"/>
            <a:ext cx="2090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00ADD4"/>
                </a:solidFill>
                <a:latin typeface="DM Sans Medium"/>
                <a:ea typeface="DM Sans Medium"/>
                <a:cs typeface="DM Sans Medium"/>
                <a:sym typeface="DM Sans Medium"/>
              </a:rPr>
              <a:t>Delta Sharing </a:t>
            </a:r>
            <a:br>
              <a:rPr lang="en-US">
                <a:solidFill>
                  <a:srgbClr val="00ADD4"/>
                </a:solidFill>
                <a:latin typeface="DM Sans Medium"/>
                <a:ea typeface="DM Sans Medium"/>
                <a:cs typeface="DM Sans Medium"/>
                <a:sym typeface="DM Sans Medium"/>
              </a:rPr>
            </a:br>
            <a:r>
              <a:rPr lang="en-US">
                <a:solidFill>
                  <a:srgbClr val="00ADD4"/>
                </a:solidFill>
                <a:latin typeface="DM Sans Medium"/>
                <a:ea typeface="DM Sans Medium"/>
                <a:cs typeface="DM Sans Medium"/>
                <a:sym typeface="DM Sans Medium"/>
              </a:rPr>
              <a:t>Protocol</a:t>
            </a:r>
            <a:endParaRPr>
              <a:solidFill>
                <a:srgbClr val="00ADD4"/>
              </a:solidFill>
              <a:latin typeface="DM Sans Medium"/>
              <a:ea typeface="DM Sans Medium"/>
              <a:cs typeface="DM Sans Medium"/>
              <a:sym typeface="DM Sans Medium"/>
            </a:endParaRPr>
          </a:p>
        </p:txBody>
      </p:sp>
      <p:sp>
        <p:nvSpPr>
          <p:cNvPr id="3808" name="Google Shape;3808;p433"/>
          <p:cNvSpPr txBox="1"/>
          <p:nvPr/>
        </p:nvSpPr>
        <p:spPr>
          <a:xfrm>
            <a:off x="2646875" y="2004811"/>
            <a:ext cx="159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4"/>
                </a:solidFill>
                <a:latin typeface="DM Sans Medium"/>
                <a:ea typeface="DM Sans Medium"/>
                <a:cs typeface="DM Sans Medium"/>
                <a:sym typeface="DM Sans Medium"/>
              </a:rPr>
              <a:t>Access Permissions</a:t>
            </a:r>
            <a:endParaRPr>
              <a:solidFill>
                <a:schemeClr val="accent4"/>
              </a:solidFill>
              <a:latin typeface="DM Sans Medium"/>
              <a:ea typeface="DM Sans Medium"/>
              <a:cs typeface="DM Sans Medium"/>
              <a:sym typeface="DM Sans Medium"/>
            </a:endParaRPr>
          </a:p>
        </p:txBody>
      </p:sp>
      <p:sp>
        <p:nvSpPr>
          <p:cNvPr id="3809" name="Google Shape;3809;p433"/>
          <p:cNvSpPr/>
          <p:nvPr/>
        </p:nvSpPr>
        <p:spPr>
          <a:xfrm flipH="1" rot="10800000">
            <a:off x="958578" y="4763017"/>
            <a:ext cx="193800" cy="249600"/>
          </a:xfrm>
          <a:prstGeom prst="foldedCorner">
            <a:avLst>
              <a:gd fmla="val 2669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33"/>
          <p:cNvSpPr/>
          <p:nvPr/>
        </p:nvSpPr>
        <p:spPr>
          <a:xfrm flipH="1" rot="10800000">
            <a:off x="1187235" y="4763017"/>
            <a:ext cx="193800" cy="249600"/>
          </a:xfrm>
          <a:prstGeom prst="foldedCorner">
            <a:avLst>
              <a:gd fmla="val 2669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33"/>
          <p:cNvSpPr/>
          <p:nvPr/>
        </p:nvSpPr>
        <p:spPr>
          <a:xfrm flipH="1" rot="10800000">
            <a:off x="1415892" y="4763017"/>
            <a:ext cx="193800" cy="249600"/>
          </a:xfrm>
          <a:prstGeom prst="foldedCorner">
            <a:avLst>
              <a:gd fmla="val 26690" name="adj"/>
            </a:avLst>
          </a:prstGeom>
          <a:solidFill>
            <a:schemeClr val="lt2"/>
          </a:solidFill>
          <a:ln cap="flat" cmpd="sng" w="19050">
            <a:solidFill>
              <a:srgbClr val="00AD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33"/>
          <p:cNvSpPr/>
          <p:nvPr/>
        </p:nvSpPr>
        <p:spPr>
          <a:xfrm flipH="1" rot="10800000">
            <a:off x="1072261" y="5079441"/>
            <a:ext cx="193800" cy="249600"/>
          </a:xfrm>
          <a:prstGeom prst="foldedCorner">
            <a:avLst>
              <a:gd fmla="val 2669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33"/>
          <p:cNvSpPr/>
          <p:nvPr/>
        </p:nvSpPr>
        <p:spPr>
          <a:xfrm flipH="1" rot="10800000">
            <a:off x="1300918" y="5079441"/>
            <a:ext cx="193800" cy="249600"/>
          </a:xfrm>
          <a:prstGeom prst="foldedCorner">
            <a:avLst>
              <a:gd fmla="val 26690" name="adj"/>
            </a:avLst>
          </a:prstGeom>
          <a:solidFill>
            <a:schemeClr val="lt2"/>
          </a:solidFill>
          <a:ln cap="flat" cmpd="sng" w="19050">
            <a:solidFill>
              <a:srgbClr val="00AD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33"/>
          <p:cNvSpPr txBox="1"/>
          <p:nvPr/>
        </p:nvSpPr>
        <p:spPr>
          <a:xfrm>
            <a:off x="641224" y="5463550"/>
            <a:ext cx="130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DM Sans Medium"/>
                <a:ea typeface="DM Sans Medium"/>
                <a:cs typeface="DM Sans Medium"/>
                <a:sym typeface="DM Sans Medium"/>
              </a:rPr>
              <a:t>Parquet files</a:t>
            </a:r>
            <a:endParaRPr>
              <a:latin typeface="DM Sans Medium"/>
              <a:ea typeface="DM Sans Medium"/>
              <a:cs typeface="DM Sans Medium"/>
              <a:sym typeface="DM Sans Medium"/>
            </a:endParaRPr>
          </a:p>
        </p:txBody>
      </p:sp>
      <p:cxnSp>
        <p:nvCxnSpPr>
          <p:cNvPr id="3815" name="Google Shape;3815;p433"/>
          <p:cNvCxnSpPr>
            <a:stCxn id="3793" idx="2"/>
          </p:cNvCxnSpPr>
          <p:nvPr/>
        </p:nvCxnSpPr>
        <p:spPr>
          <a:xfrm>
            <a:off x="1295074" y="4034950"/>
            <a:ext cx="0" cy="455700"/>
          </a:xfrm>
          <a:prstGeom prst="straightConnector1">
            <a:avLst/>
          </a:prstGeom>
          <a:noFill/>
          <a:ln cap="flat" cmpd="sng" w="19050">
            <a:solidFill>
              <a:schemeClr val="dk1"/>
            </a:solidFill>
            <a:prstDash val="dash"/>
            <a:round/>
            <a:headEnd len="med" w="med" type="triangle"/>
            <a:tailEnd len="med" w="med" type="triangle"/>
          </a:ln>
        </p:spPr>
      </p:cxnSp>
      <p:cxnSp>
        <p:nvCxnSpPr>
          <p:cNvPr id="3816" name="Google Shape;3816;p433"/>
          <p:cNvCxnSpPr>
            <a:stCxn id="3797" idx="2"/>
            <a:endCxn id="3811" idx="3"/>
          </p:cNvCxnSpPr>
          <p:nvPr/>
        </p:nvCxnSpPr>
        <p:spPr>
          <a:xfrm rot="5400000">
            <a:off x="3741278" y="2118850"/>
            <a:ext cx="637500" cy="4900500"/>
          </a:xfrm>
          <a:prstGeom prst="curvedConnector2">
            <a:avLst/>
          </a:prstGeom>
          <a:noFill/>
          <a:ln cap="flat" cmpd="sng" w="19050">
            <a:solidFill>
              <a:schemeClr val="dk1"/>
            </a:solidFill>
            <a:prstDash val="dash"/>
            <a:round/>
            <a:headEnd len="med" w="med" type="none"/>
            <a:tailEnd len="med" w="med" type="triangle"/>
          </a:ln>
        </p:spPr>
      </p:cxnSp>
      <p:cxnSp>
        <p:nvCxnSpPr>
          <p:cNvPr id="3817" name="Google Shape;3817;p433"/>
          <p:cNvCxnSpPr>
            <a:stCxn id="3797" idx="2"/>
            <a:endCxn id="3813" idx="3"/>
          </p:cNvCxnSpPr>
          <p:nvPr/>
        </p:nvCxnSpPr>
        <p:spPr>
          <a:xfrm rot="5400000">
            <a:off x="3525428" y="2219500"/>
            <a:ext cx="954000" cy="5015700"/>
          </a:xfrm>
          <a:prstGeom prst="curvedConnector2">
            <a:avLst/>
          </a:prstGeom>
          <a:noFill/>
          <a:ln cap="flat" cmpd="sng" w="19050">
            <a:solidFill>
              <a:schemeClr val="dk1"/>
            </a:solidFill>
            <a:prstDash val="dash"/>
            <a:round/>
            <a:headEnd len="med" w="med" type="none"/>
            <a:tailEnd len="med" w="med" type="triangle"/>
          </a:ln>
        </p:spPr>
      </p:cxnSp>
      <p:cxnSp>
        <p:nvCxnSpPr>
          <p:cNvPr id="3818" name="Google Shape;3818;p433"/>
          <p:cNvCxnSpPr/>
          <p:nvPr/>
        </p:nvCxnSpPr>
        <p:spPr>
          <a:xfrm rot="10800000">
            <a:off x="3451496" y="3415600"/>
            <a:ext cx="2577600" cy="0"/>
          </a:xfrm>
          <a:prstGeom prst="straightConnector1">
            <a:avLst/>
          </a:prstGeom>
          <a:noFill/>
          <a:ln cap="flat" cmpd="sng" w="19050">
            <a:solidFill>
              <a:schemeClr val="dk1"/>
            </a:solidFill>
            <a:prstDash val="dash"/>
            <a:round/>
            <a:headEnd len="med" w="med" type="triangle"/>
            <a:tailEnd len="med" w="med" type="none"/>
          </a:ln>
        </p:spPr>
      </p:cxnSp>
      <p:sp>
        <p:nvSpPr>
          <p:cNvPr id="3819" name="Google Shape;3819;p433"/>
          <p:cNvSpPr txBox="1"/>
          <p:nvPr/>
        </p:nvSpPr>
        <p:spPr>
          <a:xfrm>
            <a:off x="4017968" y="2862419"/>
            <a:ext cx="143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accent2"/>
                </a:solidFill>
                <a:latin typeface="DM Sans"/>
                <a:ea typeface="DM Sans"/>
                <a:cs typeface="DM Sans"/>
                <a:sym typeface="DM Sans"/>
              </a:rPr>
              <a:t>request table</a:t>
            </a:r>
            <a:endParaRPr sz="1200">
              <a:solidFill>
                <a:schemeClr val="accent2"/>
              </a:solidFill>
              <a:latin typeface="DM Sans"/>
              <a:ea typeface="DM Sans"/>
              <a:cs typeface="DM Sans"/>
              <a:sym typeface="DM Sans"/>
            </a:endParaRPr>
          </a:p>
        </p:txBody>
      </p:sp>
      <p:sp>
        <p:nvSpPr>
          <p:cNvPr id="3820" name="Google Shape;3820;p433"/>
          <p:cNvSpPr txBox="1"/>
          <p:nvPr/>
        </p:nvSpPr>
        <p:spPr>
          <a:xfrm>
            <a:off x="4017968" y="3351908"/>
            <a:ext cx="1430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accent2"/>
                </a:solidFill>
                <a:latin typeface="DM Sans"/>
                <a:ea typeface="DM Sans"/>
                <a:cs typeface="DM Sans"/>
                <a:sym typeface="DM Sans"/>
              </a:rPr>
              <a:t>pre-signed short-lived URLs</a:t>
            </a:r>
            <a:endParaRPr sz="1200">
              <a:solidFill>
                <a:schemeClr val="accent2"/>
              </a:solidFill>
              <a:latin typeface="DM Sans"/>
              <a:ea typeface="DM Sans"/>
              <a:cs typeface="DM Sans"/>
              <a:sym typeface="DM Sans"/>
            </a:endParaRPr>
          </a:p>
        </p:txBody>
      </p:sp>
      <p:sp>
        <p:nvSpPr>
          <p:cNvPr id="3821" name="Google Shape;3821;p433"/>
          <p:cNvSpPr txBox="1"/>
          <p:nvPr/>
        </p:nvSpPr>
        <p:spPr>
          <a:xfrm>
            <a:off x="2517568" y="5180700"/>
            <a:ext cx="251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accent2"/>
                </a:solidFill>
                <a:latin typeface="DM Sans"/>
                <a:ea typeface="DM Sans"/>
                <a:cs typeface="DM Sans"/>
                <a:sym typeface="DM Sans"/>
              </a:rPr>
              <a:t>direct access to files (parquet format) in the object store</a:t>
            </a:r>
            <a:endParaRPr sz="1200">
              <a:solidFill>
                <a:schemeClr val="accent2"/>
              </a:solidFill>
              <a:latin typeface="DM Sans"/>
              <a:ea typeface="DM Sans"/>
              <a:cs typeface="DM Sans"/>
              <a:sym typeface="DM Sans"/>
            </a:endParaRPr>
          </a:p>
        </p:txBody>
      </p:sp>
      <p:sp>
        <p:nvSpPr>
          <p:cNvPr id="3822" name="Google Shape;3822;p433"/>
          <p:cNvSpPr txBox="1"/>
          <p:nvPr/>
        </p:nvSpPr>
        <p:spPr>
          <a:xfrm>
            <a:off x="7960955" y="1443125"/>
            <a:ext cx="3946500" cy="232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600">
                <a:solidFill>
                  <a:schemeClr val="dk1"/>
                </a:solidFill>
                <a:latin typeface="DM Sans Medium"/>
                <a:ea typeface="DM Sans Medium"/>
                <a:cs typeface="DM Sans Medium"/>
                <a:sym typeface="DM Sans Medium"/>
              </a:rPr>
              <a:t>Delta Sharing Protocol: </a:t>
            </a:r>
            <a:endParaRPr sz="1600">
              <a:solidFill>
                <a:schemeClr val="dk1"/>
              </a:solidFill>
              <a:latin typeface="DM Sans Medium"/>
              <a:ea typeface="DM Sans Medium"/>
              <a:cs typeface="DM Sans Medium"/>
              <a:sym typeface="DM Sans Medium"/>
            </a:endParaRPr>
          </a:p>
          <a:p>
            <a:pPr indent="-317500" lvl="0" marL="457200" rtl="0" algn="l">
              <a:spcBef>
                <a:spcPts val="600"/>
              </a:spcBef>
              <a:spcAft>
                <a:spcPts val="0"/>
              </a:spcAft>
              <a:buClr>
                <a:schemeClr val="dk1"/>
              </a:buClr>
              <a:buSzPts val="1400"/>
              <a:buFont typeface="DM Sans"/>
              <a:buChar char="●"/>
            </a:pPr>
            <a:r>
              <a:rPr lang="en-US">
                <a:solidFill>
                  <a:schemeClr val="dk1"/>
                </a:solidFill>
                <a:latin typeface="DM Sans"/>
                <a:ea typeface="DM Sans"/>
                <a:cs typeface="DM Sans"/>
                <a:sym typeface="DM Sans"/>
              </a:rPr>
              <a:t>Client authenticates to Sharing Server</a:t>
            </a:r>
            <a:endParaRPr>
              <a:solidFill>
                <a:schemeClr val="dk1"/>
              </a:solidFill>
              <a:latin typeface="DM Sans"/>
              <a:ea typeface="DM Sans"/>
              <a:cs typeface="DM Sans"/>
              <a:sym typeface="DM Sans"/>
            </a:endParaRPr>
          </a:p>
          <a:p>
            <a:pPr indent="-317500" lvl="0" marL="457200" rtl="0" algn="l">
              <a:spcBef>
                <a:spcPts val="600"/>
              </a:spcBef>
              <a:spcAft>
                <a:spcPts val="0"/>
              </a:spcAft>
              <a:buClr>
                <a:schemeClr val="dk1"/>
              </a:buClr>
              <a:buSzPts val="1400"/>
              <a:buFont typeface="DM Sans"/>
              <a:buChar char="●"/>
            </a:pPr>
            <a:r>
              <a:rPr lang="en-US">
                <a:solidFill>
                  <a:schemeClr val="dk1"/>
                </a:solidFill>
                <a:latin typeface="DM Sans"/>
                <a:ea typeface="DM Sans"/>
                <a:cs typeface="DM Sans"/>
                <a:sym typeface="DM Sans"/>
              </a:rPr>
              <a:t>Client requests a table </a:t>
            </a:r>
            <a:r>
              <a:rPr lang="en-US">
                <a:solidFill>
                  <a:schemeClr val="dk1"/>
                </a:solidFill>
                <a:latin typeface="DM Sans"/>
                <a:ea typeface="DM Sans"/>
                <a:cs typeface="DM Sans"/>
                <a:sym typeface="DM Sans"/>
              </a:rPr>
              <a:t>(including filters)</a:t>
            </a:r>
            <a:endParaRPr>
              <a:solidFill>
                <a:schemeClr val="dk1"/>
              </a:solidFill>
              <a:latin typeface="DM Sans"/>
              <a:ea typeface="DM Sans"/>
              <a:cs typeface="DM Sans"/>
              <a:sym typeface="DM Sans"/>
            </a:endParaRPr>
          </a:p>
          <a:p>
            <a:pPr indent="-317500" lvl="0" marL="457200" rtl="0" algn="l">
              <a:spcBef>
                <a:spcPts val="600"/>
              </a:spcBef>
              <a:spcAft>
                <a:spcPts val="0"/>
              </a:spcAft>
              <a:buClr>
                <a:schemeClr val="dk1"/>
              </a:buClr>
              <a:buSzPts val="1400"/>
              <a:buFont typeface="DM Sans"/>
              <a:buChar char="●"/>
            </a:pPr>
            <a:r>
              <a:rPr lang="en-US">
                <a:solidFill>
                  <a:schemeClr val="dk1"/>
                </a:solidFill>
                <a:latin typeface="DM Sans"/>
                <a:ea typeface="DM Sans"/>
                <a:cs typeface="DM Sans"/>
                <a:sym typeface="DM Sans"/>
              </a:rPr>
              <a:t>Server checks access permissions</a:t>
            </a:r>
            <a:endParaRPr>
              <a:solidFill>
                <a:schemeClr val="dk1"/>
              </a:solidFill>
              <a:latin typeface="DM Sans"/>
              <a:ea typeface="DM Sans"/>
              <a:cs typeface="DM Sans"/>
              <a:sym typeface="DM Sans"/>
            </a:endParaRPr>
          </a:p>
          <a:p>
            <a:pPr indent="-317500" lvl="0" marL="457200" rtl="0" algn="l">
              <a:spcBef>
                <a:spcPts val="600"/>
              </a:spcBef>
              <a:spcAft>
                <a:spcPts val="0"/>
              </a:spcAft>
              <a:buClr>
                <a:schemeClr val="dk1"/>
              </a:buClr>
              <a:buSzPts val="1400"/>
              <a:buFont typeface="DM Sans"/>
              <a:buChar char="●"/>
            </a:pPr>
            <a:r>
              <a:rPr lang="en-US">
                <a:solidFill>
                  <a:schemeClr val="dk1"/>
                </a:solidFill>
                <a:latin typeface="DM Sans"/>
                <a:ea typeface="DM Sans"/>
                <a:cs typeface="DM Sans"/>
                <a:sym typeface="DM Sans"/>
              </a:rPr>
              <a:t>Server generates and returns pre-signed short-lived URLs</a:t>
            </a:r>
            <a:endParaRPr>
              <a:solidFill>
                <a:schemeClr val="dk1"/>
              </a:solidFill>
              <a:latin typeface="DM Sans"/>
              <a:ea typeface="DM Sans"/>
              <a:cs typeface="DM Sans"/>
              <a:sym typeface="DM Sans"/>
            </a:endParaRPr>
          </a:p>
          <a:p>
            <a:pPr indent="-317500" lvl="0" marL="457200" rtl="0" algn="l">
              <a:spcBef>
                <a:spcPts val="600"/>
              </a:spcBef>
              <a:spcAft>
                <a:spcPts val="600"/>
              </a:spcAft>
              <a:buClr>
                <a:schemeClr val="dk1"/>
              </a:buClr>
              <a:buSzPts val="1400"/>
              <a:buFont typeface="DM Sans"/>
              <a:buChar char="●"/>
            </a:pPr>
            <a:r>
              <a:rPr lang="en-US">
                <a:solidFill>
                  <a:schemeClr val="dk1"/>
                </a:solidFill>
                <a:latin typeface="DM Sans"/>
                <a:ea typeface="DM Sans"/>
                <a:cs typeface="DM Sans"/>
                <a:sym typeface="DM Sans"/>
              </a:rPr>
              <a:t>Client uses URLs to directly read files from object storage</a:t>
            </a:r>
            <a:endParaRPr>
              <a:solidFill>
                <a:schemeClr val="dk1"/>
              </a:solidFill>
              <a:latin typeface="DM Sans"/>
              <a:ea typeface="DM Sans"/>
              <a:cs typeface="DM Sans"/>
              <a:sym typeface="DM Sans"/>
            </a:endParaRPr>
          </a:p>
        </p:txBody>
      </p:sp>
      <p:cxnSp>
        <p:nvCxnSpPr>
          <p:cNvPr id="3823" name="Google Shape;3823;p433"/>
          <p:cNvCxnSpPr/>
          <p:nvPr/>
        </p:nvCxnSpPr>
        <p:spPr>
          <a:xfrm>
            <a:off x="7817019" y="1472350"/>
            <a:ext cx="0" cy="4785000"/>
          </a:xfrm>
          <a:prstGeom prst="straightConnector1">
            <a:avLst/>
          </a:prstGeom>
          <a:noFill/>
          <a:ln cap="flat" cmpd="sng" w="9525">
            <a:solidFill>
              <a:srgbClr val="CCCCCC"/>
            </a:solidFill>
            <a:prstDash val="solid"/>
            <a:round/>
            <a:headEnd len="med" w="med" type="none"/>
            <a:tailEnd len="med" w="med" type="none"/>
          </a:ln>
        </p:spPr>
      </p:cxnSp>
      <p:pic>
        <p:nvPicPr>
          <p:cNvPr id="3824" name="Google Shape;3824;p433"/>
          <p:cNvPicPr preferRelativeResize="0"/>
          <p:nvPr/>
        </p:nvPicPr>
        <p:blipFill rotWithShape="1">
          <a:blip r:embed="rId7">
            <a:alphaModFix/>
          </a:blip>
          <a:srcRect b="0" l="0" r="0" t="0"/>
          <a:stretch/>
        </p:blipFill>
        <p:spPr>
          <a:xfrm>
            <a:off x="6391455" y="5549784"/>
            <a:ext cx="505905" cy="263494"/>
          </a:xfrm>
          <a:prstGeom prst="rect">
            <a:avLst/>
          </a:prstGeom>
          <a:noFill/>
          <a:ln>
            <a:noFill/>
          </a:ln>
        </p:spPr>
      </p:pic>
      <p:pic>
        <p:nvPicPr>
          <p:cNvPr id="3825" name="Google Shape;3825;p433"/>
          <p:cNvPicPr preferRelativeResize="0"/>
          <p:nvPr/>
        </p:nvPicPr>
        <p:blipFill rotWithShape="1">
          <a:blip r:embed="rId8">
            <a:alphaModFix/>
          </a:blip>
          <a:srcRect b="0" l="0" r="0" t="0"/>
          <a:stretch/>
        </p:blipFill>
        <p:spPr>
          <a:xfrm>
            <a:off x="6263343" y="5908761"/>
            <a:ext cx="762063" cy="308000"/>
          </a:xfrm>
          <a:prstGeom prst="rect">
            <a:avLst/>
          </a:prstGeom>
          <a:noFill/>
          <a:ln>
            <a:noFill/>
          </a:ln>
        </p:spPr>
      </p:pic>
      <p:pic>
        <p:nvPicPr>
          <p:cNvPr id="3826" name="Google Shape;3826;p433"/>
          <p:cNvPicPr preferRelativeResize="0"/>
          <p:nvPr/>
        </p:nvPicPr>
        <p:blipFill rotWithShape="1">
          <a:blip r:embed="rId9">
            <a:alphaModFix/>
          </a:blip>
          <a:srcRect b="0" l="0" r="0" t="0"/>
          <a:stretch/>
        </p:blipFill>
        <p:spPr>
          <a:xfrm>
            <a:off x="6141672" y="5277936"/>
            <a:ext cx="1005347" cy="210715"/>
          </a:xfrm>
          <a:prstGeom prst="rect">
            <a:avLst/>
          </a:prstGeom>
          <a:noFill/>
          <a:ln>
            <a:noFill/>
          </a:ln>
        </p:spPr>
      </p:pic>
      <p:sp>
        <p:nvSpPr>
          <p:cNvPr id="3827" name="Google Shape;3827;p433"/>
          <p:cNvSpPr txBox="1"/>
          <p:nvPr/>
        </p:nvSpPr>
        <p:spPr>
          <a:xfrm>
            <a:off x="6462371" y="6102126"/>
            <a:ext cx="364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3828" name="Google Shape;3828;p433"/>
          <p:cNvPicPr preferRelativeResize="0"/>
          <p:nvPr/>
        </p:nvPicPr>
        <p:blipFill>
          <a:blip r:embed="rId10">
            <a:alphaModFix/>
          </a:blip>
          <a:stretch>
            <a:fillRect/>
          </a:stretch>
        </p:blipFill>
        <p:spPr>
          <a:xfrm>
            <a:off x="6519674" y="4839210"/>
            <a:ext cx="249538" cy="249538"/>
          </a:xfrm>
          <a:prstGeom prst="rect">
            <a:avLst/>
          </a:prstGeom>
          <a:noFill/>
          <a:ln>
            <a:noFill/>
          </a:ln>
        </p:spPr>
      </p:pic>
      <p:sp>
        <p:nvSpPr>
          <p:cNvPr id="3829" name="Google Shape;3829;p433"/>
          <p:cNvSpPr txBox="1"/>
          <p:nvPr/>
        </p:nvSpPr>
        <p:spPr>
          <a:xfrm>
            <a:off x="6124121" y="5005250"/>
            <a:ext cx="1040700" cy="307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3600"/>
              </a:spcBef>
              <a:spcAft>
                <a:spcPts val="1100"/>
              </a:spcAft>
              <a:buNone/>
            </a:pPr>
            <a:r>
              <a:rPr b="1" lang="en-US" sz="800">
                <a:solidFill>
                  <a:srgbClr val="191919"/>
                </a:solidFill>
              </a:rPr>
              <a:t>Power BI</a:t>
            </a:r>
            <a:endParaRPr sz="800">
              <a:solidFill>
                <a:srgbClr val="191919"/>
              </a:solidFill>
            </a:endParaRPr>
          </a:p>
        </p:txBody>
      </p:sp>
      <p:grpSp>
        <p:nvGrpSpPr>
          <p:cNvPr id="3830" name="Google Shape;3830;p433"/>
          <p:cNvGrpSpPr/>
          <p:nvPr/>
        </p:nvGrpSpPr>
        <p:grpSpPr>
          <a:xfrm>
            <a:off x="815598" y="2739250"/>
            <a:ext cx="976382" cy="936974"/>
            <a:chOff x="967998" y="2739250"/>
            <a:chExt cx="976382" cy="936974"/>
          </a:xfrm>
        </p:grpSpPr>
        <p:sp>
          <p:nvSpPr>
            <p:cNvPr id="3802" name="Google Shape;3802;p433"/>
            <p:cNvSpPr/>
            <p:nvPr/>
          </p:nvSpPr>
          <p:spPr>
            <a:xfrm>
              <a:off x="967998" y="2739250"/>
              <a:ext cx="959100" cy="8955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pic>
          <p:nvPicPr>
            <p:cNvPr id="3831" name="Google Shape;3831;p433"/>
            <p:cNvPicPr preferRelativeResize="0"/>
            <p:nvPr/>
          </p:nvPicPr>
          <p:blipFill rotWithShape="1">
            <a:blip r:embed="rId11">
              <a:alphaModFix/>
            </a:blip>
            <a:srcRect b="18327" l="0" r="0" t="0"/>
            <a:stretch/>
          </p:blipFill>
          <p:spPr>
            <a:xfrm>
              <a:off x="1580179" y="2788533"/>
              <a:ext cx="364201" cy="231005"/>
            </a:xfrm>
            <a:prstGeom prst="rect">
              <a:avLst/>
            </a:prstGeom>
            <a:noFill/>
            <a:ln>
              <a:noFill/>
            </a:ln>
          </p:spPr>
        </p:pic>
        <p:pic>
          <p:nvPicPr>
            <p:cNvPr id="3832" name="Google Shape;3832;p433"/>
            <p:cNvPicPr preferRelativeResize="0"/>
            <p:nvPr/>
          </p:nvPicPr>
          <p:blipFill>
            <a:blip r:embed="rId12">
              <a:alphaModFix/>
            </a:blip>
            <a:stretch>
              <a:fillRect/>
            </a:stretch>
          </p:blipFill>
          <p:spPr>
            <a:xfrm>
              <a:off x="997392" y="2913974"/>
              <a:ext cx="762250" cy="762250"/>
            </a:xfrm>
            <a:prstGeom prst="rect">
              <a:avLst/>
            </a:prstGeom>
            <a:noFill/>
            <a:ln>
              <a:noFill/>
            </a:ln>
          </p:spPr>
        </p:pic>
      </p:grpSp>
      <p:sp>
        <p:nvSpPr>
          <p:cNvPr id="3833" name="Google Shape;3833;p433"/>
          <p:cNvSpPr txBox="1"/>
          <p:nvPr>
            <p:ph type="title"/>
          </p:nvPr>
        </p:nvSpPr>
        <p:spPr>
          <a:xfrm>
            <a:off x="460979" y="365126"/>
            <a:ext cx="11259900" cy="9921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US"/>
              <a:t>Delta Sharing - Under the hood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7" name="Shape 3837"/>
        <p:cNvGrpSpPr/>
        <p:nvPr/>
      </p:nvGrpSpPr>
      <p:grpSpPr>
        <a:xfrm>
          <a:off x="0" y="0"/>
          <a:ext cx="0" cy="0"/>
          <a:chOff x="0" y="0"/>
          <a:chExt cx="0" cy="0"/>
        </a:xfrm>
      </p:grpSpPr>
      <p:sp>
        <p:nvSpPr>
          <p:cNvPr id="3838" name="Google Shape;3838;p434"/>
          <p:cNvSpPr txBox="1"/>
          <p:nvPr>
            <p:ph type="title"/>
          </p:nvPr>
        </p:nvSpPr>
        <p:spPr>
          <a:xfrm>
            <a:off x="749433" y="535633"/>
            <a:ext cx="88803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Thank you</a:t>
            </a:r>
            <a:endParaRPr/>
          </a:p>
        </p:txBody>
      </p:sp>
      <p:sp>
        <p:nvSpPr>
          <p:cNvPr id="3839" name="Google Shape;3839;p434"/>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43" name="Shape 3843"/>
        <p:cNvGrpSpPr/>
        <p:nvPr/>
      </p:nvGrpSpPr>
      <p:grpSpPr>
        <a:xfrm>
          <a:off x="0" y="0"/>
          <a:ext cx="0" cy="0"/>
          <a:chOff x="0" y="0"/>
          <a:chExt cx="0" cy="0"/>
        </a:xfrm>
      </p:grpSpPr>
      <p:sp>
        <p:nvSpPr>
          <p:cNvPr id="3844" name="Google Shape;3844;p435"/>
          <p:cNvSpPr txBox="1"/>
          <p:nvPr>
            <p:ph type="title"/>
          </p:nvPr>
        </p:nvSpPr>
        <p:spPr>
          <a:xfrm>
            <a:off x="749433" y="535633"/>
            <a:ext cx="88803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Appendix</a:t>
            </a:r>
            <a:endParaRPr/>
          </a:p>
        </p:txBody>
      </p:sp>
      <p:sp>
        <p:nvSpPr>
          <p:cNvPr id="3845" name="Google Shape;3845;p435"/>
          <p:cNvSpPr txBox="1"/>
          <p:nvPr>
            <p:ph idx="12" type="sldNum"/>
          </p:nvPr>
        </p:nvSpPr>
        <p:spPr>
          <a:xfrm>
            <a:off x="10869182" y="6351634"/>
            <a:ext cx="6669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3" name="Shape 3033"/>
        <p:cNvGrpSpPr/>
        <p:nvPr/>
      </p:nvGrpSpPr>
      <p:grpSpPr>
        <a:xfrm>
          <a:off x="0" y="0"/>
          <a:ext cx="0" cy="0"/>
          <a:chOff x="0" y="0"/>
          <a:chExt cx="0" cy="0"/>
        </a:xfrm>
      </p:grpSpPr>
      <p:grpSp>
        <p:nvGrpSpPr>
          <p:cNvPr id="3034" name="Google Shape;3034;p409"/>
          <p:cNvGrpSpPr/>
          <p:nvPr/>
        </p:nvGrpSpPr>
        <p:grpSpPr>
          <a:xfrm>
            <a:off x="-69571" y="4892050"/>
            <a:ext cx="12335500" cy="1435200"/>
            <a:chOff x="-69550" y="4892050"/>
            <a:chExt cx="12331800" cy="1435200"/>
          </a:xfrm>
        </p:grpSpPr>
        <p:sp>
          <p:nvSpPr>
            <p:cNvPr id="3035" name="Google Shape;3035;p409"/>
            <p:cNvSpPr txBox="1"/>
            <p:nvPr/>
          </p:nvSpPr>
          <p:spPr>
            <a:xfrm>
              <a:off x="-69550" y="4892050"/>
              <a:ext cx="12331800" cy="1435200"/>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ctr">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M Sans"/>
                  <a:ea typeface="DM Sans"/>
                  <a:cs typeface="DM Sans"/>
                  <a:sym typeface="DM Sans"/>
                </a:rPr>
                <a:t>“AI is now an enterprise essential, and as such, </a:t>
              </a:r>
              <a:r>
                <a:rPr b="0" i="0" lang="en-US" sz="2000" u="none" cap="none" strike="noStrike">
                  <a:solidFill>
                    <a:schemeClr val="dk2"/>
                  </a:solidFill>
                  <a:latin typeface="DM Sans"/>
                  <a:ea typeface="DM Sans"/>
                  <a:cs typeface="DM Sans"/>
                  <a:sym typeface="DM Sans"/>
                </a:rPr>
                <a:t>AI governance</a:t>
              </a:r>
              <a:r>
                <a:rPr b="0" i="0" lang="en-US" sz="2000" u="none" cap="none" strike="noStrike">
                  <a:solidFill>
                    <a:schemeClr val="dk1"/>
                  </a:solidFill>
                  <a:latin typeface="DM Sans"/>
                  <a:ea typeface="DM Sans"/>
                  <a:cs typeface="DM Sans"/>
                  <a:sym typeface="DM Sans"/>
                </a:rPr>
                <a:t> </a:t>
              </a:r>
              <a:br>
                <a:rPr b="0" i="0" lang="en-US" sz="2000" u="none" cap="none" strike="noStrike">
                  <a:solidFill>
                    <a:schemeClr val="dk1"/>
                  </a:solidFill>
                  <a:latin typeface="DM Sans"/>
                  <a:ea typeface="DM Sans"/>
                  <a:cs typeface="DM Sans"/>
                  <a:sym typeface="DM Sans"/>
                </a:rPr>
              </a:br>
              <a:r>
                <a:rPr b="0" i="0" lang="en-US" sz="2000" u="none" cap="none" strike="noStrike">
                  <a:solidFill>
                    <a:schemeClr val="dk1"/>
                  </a:solidFill>
                  <a:latin typeface="DM Sans"/>
                  <a:ea typeface="DM Sans"/>
                  <a:cs typeface="DM Sans"/>
                  <a:sym typeface="DM Sans"/>
                </a:rPr>
                <a:t>will join cybersecurity and compliance as a </a:t>
              </a:r>
              <a:r>
                <a:rPr b="0" i="0" lang="en-US" sz="2000" u="none" cap="none" strike="noStrike">
                  <a:solidFill>
                    <a:schemeClr val="dk2"/>
                  </a:solidFill>
                  <a:latin typeface="DM Sans"/>
                  <a:ea typeface="DM Sans"/>
                  <a:cs typeface="DM Sans"/>
                  <a:sym typeface="DM Sans"/>
                </a:rPr>
                <a:t>board-level topic</a:t>
              </a:r>
              <a:r>
                <a:rPr b="0" i="0" lang="en-US" sz="2000" u="none" cap="none" strike="noStrike">
                  <a:solidFill>
                    <a:schemeClr val="dk1"/>
                  </a:solidFill>
                  <a:latin typeface="DM Sans"/>
                  <a:ea typeface="DM Sans"/>
                  <a:cs typeface="DM Sans"/>
                  <a:sym typeface="DM Sans"/>
                </a:rPr>
                <a:t>” </a:t>
              </a:r>
              <a:endParaRPr b="0" i="0" sz="200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DM Sans"/>
                <a:ea typeface="DM Sans"/>
                <a:cs typeface="DM Sans"/>
                <a:sym typeface="DM Sans"/>
              </a:endParaRPr>
            </a:p>
          </p:txBody>
        </p:sp>
        <p:pic>
          <p:nvPicPr>
            <p:cNvPr id="3036" name="Google Shape;3036;p409"/>
            <p:cNvPicPr preferRelativeResize="0"/>
            <p:nvPr/>
          </p:nvPicPr>
          <p:blipFill>
            <a:blip r:embed="rId3">
              <a:alphaModFix/>
            </a:blip>
            <a:stretch>
              <a:fillRect/>
            </a:stretch>
          </p:blipFill>
          <p:spPr>
            <a:xfrm>
              <a:off x="5420975" y="5888100"/>
              <a:ext cx="1347010" cy="225950"/>
            </a:xfrm>
            <a:prstGeom prst="rect">
              <a:avLst/>
            </a:prstGeom>
            <a:noFill/>
            <a:ln>
              <a:noFill/>
            </a:ln>
          </p:spPr>
        </p:pic>
      </p:grpSp>
      <p:grpSp>
        <p:nvGrpSpPr>
          <p:cNvPr id="3037" name="Google Shape;3037;p409"/>
          <p:cNvGrpSpPr/>
          <p:nvPr/>
        </p:nvGrpSpPr>
        <p:grpSpPr>
          <a:xfrm>
            <a:off x="-69571" y="1696725"/>
            <a:ext cx="12335500" cy="1435200"/>
            <a:chOff x="-69550" y="1696725"/>
            <a:chExt cx="12331800" cy="1435200"/>
          </a:xfrm>
        </p:grpSpPr>
        <p:sp>
          <p:nvSpPr>
            <p:cNvPr id="3038" name="Google Shape;3038;p409"/>
            <p:cNvSpPr txBox="1"/>
            <p:nvPr/>
          </p:nvSpPr>
          <p:spPr>
            <a:xfrm>
              <a:off x="-69550" y="1696725"/>
              <a:ext cx="12331800" cy="1435200"/>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ctr">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M Sans"/>
                  <a:ea typeface="DM Sans"/>
                  <a:cs typeface="DM Sans"/>
                  <a:sym typeface="DM Sans"/>
                </a:rPr>
                <a:t>“Organizations are finally realizing the value of</a:t>
              </a:r>
              <a:r>
                <a:rPr b="0" i="0" lang="en-US" sz="2000" u="none" cap="none" strike="noStrike">
                  <a:solidFill>
                    <a:srgbClr val="FFFFFF"/>
                  </a:solidFill>
                  <a:latin typeface="DM Sans"/>
                  <a:ea typeface="DM Sans"/>
                  <a:cs typeface="DM Sans"/>
                  <a:sym typeface="DM Sans"/>
                </a:rPr>
                <a:t> </a:t>
              </a:r>
              <a:r>
                <a:rPr b="0" i="0" lang="en-US" sz="2000" u="none" cap="none" strike="noStrike">
                  <a:solidFill>
                    <a:schemeClr val="dk2"/>
                  </a:solidFill>
                  <a:latin typeface="DM Sans"/>
                  <a:ea typeface="DM Sans"/>
                  <a:cs typeface="DM Sans"/>
                  <a:sym typeface="DM Sans"/>
                </a:rPr>
                <a:t>data as an asset</a:t>
              </a:r>
              <a:r>
                <a:rPr b="0" i="0" lang="en-US" sz="2000" u="none" cap="none" strike="noStrike">
                  <a:solidFill>
                    <a:srgbClr val="FFFFFF"/>
                  </a:solidFill>
                  <a:latin typeface="DM Sans"/>
                  <a:ea typeface="DM Sans"/>
                  <a:cs typeface="DM Sans"/>
                  <a:sym typeface="DM Sans"/>
                </a:rPr>
                <a:t> </a:t>
              </a:r>
              <a:r>
                <a:rPr b="0" i="0" lang="en-US" sz="2000" u="none" cap="none" strike="noStrike">
                  <a:solidFill>
                    <a:schemeClr val="dk1"/>
                  </a:solidFill>
                  <a:latin typeface="DM Sans"/>
                  <a:ea typeface="DM Sans"/>
                  <a:cs typeface="DM Sans"/>
                  <a:sym typeface="DM Sans"/>
                </a:rPr>
                <a:t>that needs </a:t>
              </a:r>
              <a:br>
                <a:rPr b="0" i="0" lang="en-US" sz="2000" u="none" cap="none" strike="noStrike">
                  <a:solidFill>
                    <a:schemeClr val="dk1"/>
                  </a:solidFill>
                  <a:latin typeface="DM Sans"/>
                  <a:ea typeface="DM Sans"/>
                  <a:cs typeface="DM Sans"/>
                  <a:sym typeface="DM Sans"/>
                </a:rPr>
              </a:br>
              <a:r>
                <a:rPr b="0" i="0" lang="en-US" sz="2000" u="none" cap="none" strike="noStrike">
                  <a:solidFill>
                    <a:schemeClr val="dk1"/>
                  </a:solidFill>
                  <a:latin typeface="DM Sans"/>
                  <a:ea typeface="DM Sans"/>
                  <a:cs typeface="DM Sans"/>
                  <a:sym typeface="DM Sans"/>
                </a:rPr>
                <a:t>to be protected, managed and maintained to</a:t>
              </a:r>
              <a:r>
                <a:rPr b="0" i="0" lang="en-US" sz="2000" u="none" cap="none" strike="noStrike">
                  <a:solidFill>
                    <a:srgbClr val="FFFFFF"/>
                  </a:solidFill>
                  <a:latin typeface="DM Sans"/>
                  <a:ea typeface="DM Sans"/>
                  <a:cs typeface="DM Sans"/>
                  <a:sym typeface="DM Sans"/>
                </a:rPr>
                <a:t> </a:t>
              </a:r>
              <a:r>
                <a:rPr b="0" i="0" lang="en-US" sz="2000" u="none" cap="none" strike="noStrike">
                  <a:solidFill>
                    <a:schemeClr val="dk2"/>
                  </a:solidFill>
                  <a:latin typeface="DM Sans"/>
                  <a:ea typeface="DM Sans"/>
                  <a:cs typeface="DM Sans"/>
                  <a:sym typeface="DM Sans"/>
                </a:rPr>
                <a:t>increase asset value” </a:t>
              </a:r>
              <a:endParaRPr b="0" i="0" sz="2000" u="none" cap="none" strike="noStrike">
                <a:solidFill>
                  <a:schemeClr val="dk2"/>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2000"/>
                <a:buFont typeface="Arial"/>
                <a:buNone/>
              </a:pPr>
              <a:r>
                <a:t/>
              </a:r>
              <a:endParaRPr b="0" i="0" sz="1100" u="none" cap="none" strike="noStrike">
                <a:solidFill>
                  <a:schemeClr val="dk1"/>
                </a:solidFill>
                <a:latin typeface="DM Sans"/>
                <a:ea typeface="DM Sans"/>
                <a:cs typeface="DM Sans"/>
                <a:sym typeface="DM Sans"/>
              </a:endParaRPr>
            </a:p>
          </p:txBody>
        </p:sp>
        <p:pic>
          <p:nvPicPr>
            <p:cNvPr id="3039" name="Google Shape;3039;p409"/>
            <p:cNvPicPr preferRelativeResize="0"/>
            <p:nvPr/>
          </p:nvPicPr>
          <p:blipFill>
            <a:blip r:embed="rId4">
              <a:alphaModFix/>
            </a:blip>
            <a:stretch>
              <a:fillRect/>
            </a:stretch>
          </p:blipFill>
          <p:spPr>
            <a:xfrm>
              <a:off x="5751863" y="2634188"/>
              <a:ext cx="685213" cy="215125"/>
            </a:xfrm>
            <a:prstGeom prst="rect">
              <a:avLst/>
            </a:prstGeom>
            <a:noFill/>
            <a:ln>
              <a:noFill/>
            </a:ln>
          </p:spPr>
        </p:pic>
      </p:grpSp>
      <p:grpSp>
        <p:nvGrpSpPr>
          <p:cNvPr id="3040" name="Google Shape;3040;p409"/>
          <p:cNvGrpSpPr/>
          <p:nvPr/>
        </p:nvGrpSpPr>
        <p:grpSpPr>
          <a:xfrm>
            <a:off x="-69571" y="3294388"/>
            <a:ext cx="12335500" cy="1435200"/>
            <a:chOff x="-69550" y="3288975"/>
            <a:chExt cx="12331800" cy="1435200"/>
          </a:xfrm>
        </p:grpSpPr>
        <p:sp>
          <p:nvSpPr>
            <p:cNvPr id="3041" name="Google Shape;3041;p409"/>
            <p:cNvSpPr txBox="1"/>
            <p:nvPr/>
          </p:nvSpPr>
          <p:spPr>
            <a:xfrm>
              <a:off x="-69550" y="3288975"/>
              <a:ext cx="12331800" cy="1435200"/>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ctr">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M Sans"/>
                  <a:ea typeface="DM Sans"/>
                  <a:cs typeface="DM Sans"/>
                  <a:sym typeface="DM Sans"/>
                </a:rPr>
                <a:t>“Organizations seeing the</a:t>
              </a:r>
              <a:r>
                <a:rPr b="0" i="0" lang="en-US" sz="2000" u="none" cap="none" strike="noStrike">
                  <a:solidFill>
                    <a:srgbClr val="FFFFFF"/>
                  </a:solidFill>
                  <a:latin typeface="DM Sans"/>
                  <a:ea typeface="DM Sans"/>
                  <a:cs typeface="DM Sans"/>
                  <a:sym typeface="DM Sans"/>
                </a:rPr>
                <a:t> </a:t>
              </a:r>
              <a:r>
                <a:rPr b="0" i="0" lang="en-US" sz="2000" u="none" cap="none" strike="noStrike">
                  <a:solidFill>
                    <a:schemeClr val="dk2"/>
                  </a:solidFill>
                  <a:latin typeface="DM Sans"/>
                  <a:ea typeface="DM Sans"/>
                  <a:cs typeface="DM Sans"/>
                  <a:sym typeface="DM Sans"/>
                </a:rPr>
                <a:t>highest returns</a:t>
              </a:r>
              <a:r>
                <a:rPr b="0" i="0" lang="en-US" sz="2000" u="none" cap="none" strike="noStrike">
                  <a:solidFill>
                    <a:srgbClr val="FFFFFF"/>
                  </a:solidFill>
                  <a:latin typeface="DM Sans"/>
                  <a:ea typeface="DM Sans"/>
                  <a:cs typeface="DM Sans"/>
                  <a:sym typeface="DM Sans"/>
                </a:rPr>
                <a:t> </a:t>
              </a:r>
              <a:r>
                <a:rPr b="0" i="0" lang="en-US" sz="2000" u="none" cap="none" strike="noStrike">
                  <a:solidFill>
                    <a:schemeClr val="dk1"/>
                  </a:solidFill>
                  <a:latin typeface="DM Sans"/>
                  <a:ea typeface="DM Sans"/>
                  <a:cs typeface="DM Sans"/>
                  <a:sym typeface="DM Sans"/>
                </a:rPr>
                <a:t>from AI have a framework for </a:t>
              </a:r>
              <a:br>
                <a:rPr b="0" i="0" lang="en-US" sz="2000" u="none" cap="none" strike="noStrike">
                  <a:solidFill>
                    <a:schemeClr val="dk1"/>
                  </a:solidFill>
                  <a:latin typeface="DM Sans"/>
                  <a:ea typeface="DM Sans"/>
                  <a:cs typeface="DM Sans"/>
                  <a:sym typeface="DM Sans"/>
                </a:rPr>
              </a:br>
              <a:r>
                <a:rPr b="0" i="0" lang="en-US" sz="2000" u="none" cap="none" strike="noStrike">
                  <a:solidFill>
                    <a:schemeClr val="dk2"/>
                  </a:solidFill>
                  <a:latin typeface="DM Sans"/>
                  <a:ea typeface="DM Sans"/>
                  <a:cs typeface="DM Sans"/>
                  <a:sym typeface="DM Sans"/>
                </a:rPr>
                <a:t>AI governance</a:t>
              </a:r>
              <a:r>
                <a:rPr b="0" i="0" lang="en-US" sz="2000" u="none" cap="none" strike="noStrike">
                  <a:solidFill>
                    <a:schemeClr val="dk1"/>
                  </a:solidFill>
                  <a:latin typeface="DM Sans"/>
                  <a:ea typeface="DM Sans"/>
                  <a:cs typeface="DM Sans"/>
                  <a:sym typeface="DM Sans"/>
                </a:rPr>
                <a:t> to cover every step of the model development process” </a:t>
              </a:r>
              <a:endParaRPr b="0" i="0" sz="200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chemeClr val="dk1"/>
                </a:solidFill>
                <a:latin typeface="DM Sans"/>
                <a:ea typeface="DM Sans"/>
                <a:cs typeface="DM Sans"/>
                <a:sym typeface="DM Sans"/>
              </a:endParaRPr>
            </a:p>
          </p:txBody>
        </p:sp>
        <p:pic>
          <p:nvPicPr>
            <p:cNvPr id="3042" name="Google Shape;3042;p409"/>
            <p:cNvPicPr preferRelativeResize="0"/>
            <p:nvPr/>
          </p:nvPicPr>
          <p:blipFill>
            <a:blip r:embed="rId5">
              <a:alphaModFix/>
            </a:blip>
            <a:stretch>
              <a:fillRect/>
            </a:stretch>
          </p:blipFill>
          <p:spPr>
            <a:xfrm>
              <a:off x="5552700" y="4306562"/>
              <a:ext cx="1087307" cy="343125"/>
            </a:xfrm>
            <a:prstGeom prst="rect">
              <a:avLst/>
            </a:prstGeom>
            <a:noFill/>
            <a:ln>
              <a:noFill/>
            </a:ln>
          </p:spPr>
        </p:pic>
      </p:grpSp>
      <p:sp>
        <p:nvSpPr>
          <p:cNvPr id="3043" name="Google Shape;3043;p409"/>
          <p:cNvSpPr txBox="1"/>
          <p:nvPr/>
        </p:nvSpPr>
        <p:spPr>
          <a:xfrm>
            <a:off x="304801" y="228600"/>
            <a:ext cx="11455200" cy="110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rPr b="0" i="0" lang="en-US" sz="3600" u="none" cap="none" strike="noStrike">
                <a:solidFill>
                  <a:schemeClr val="dk2"/>
                </a:solidFill>
                <a:latin typeface="DM Sans Black"/>
                <a:ea typeface="DM Sans Black"/>
                <a:cs typeface="DM Sans Black"/>
                <a:sym typeface="DM Sans Black"/>
              </a:rPr>
              <a:t>Governance is critical</a:t>
            </a:r>
            <a:r>
              <a:rPr b="0" i="0" lang="en-US" sz="3600" u="none" cap="none" strike="noStrike">
                <a:solidFill>
                  <a:schemeClr val="dk1"/>
                </a:solidFill>
                <a:latin typeface="DM Sans Black"/>
                <a:ea typeface="DM Sans Black"/>
                <a:cs typeface="DM Sans Black"/>
                <a:sym typeface="DM Sans Black"/>
              </a:rPr>
              <a:t> to sca</a:t>
            </a:r>
            <a:r>
              <a:rPr lang="en-US" sz="3600">
                <a:solidFill>
                  <a:schemeClr val="dk1"/>
                </a:solidFill>
                <a:latin typeface="DM Sans Black"/>
                <a:ea typeface="DM Sans Black"/>
                <a:cs typeface="DM Sans Black"/>
                <a:sym typeface="DM Sans Black"/>
              </a:rPr>
              <a:t>le your data and AI initiatives</a:t>
            </a:r>
            <a:endParaRPr b="0" i="0" sz="1800" u="none" cap="none" strike="noStrike">
              <a:solidFill>
                <a:schemeClr val="dk1"/>
              </a:solidFill>
              <a:latin typeface="DM Sans Black"/>
              <a:ea typeface="DM Sans Black"/>
              <a:cs typeface="DM Sans Black"/>
              <a:sym typeface="DM Sans Black"/>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37"/>
                                        </p:tgtEl>
                                        <p:attrNameLst>
                                          <p:attrName>style.visibility</p:attrName>
                                        </p:attrNameLst>
                                      </p:cBhvr>
                                      <p:to>
                                        <p:strVal val="visible"/>
                                      </p:to>
                                    </p:set>
                                    <p:animEffect filter="fade" transition="in">
                                      <p:cBhvr>
                                        <p:cTn dur="1000"/>
                                        <p:tgtEl>
                                          <p:spTgt spid="30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40"/>
                                        </p:tgtEl>
                                        <p:attrNameLst>
                                          <p:attrName>style.visibility</p:attrName>
                                        </p:attrNameLst>
                                      </p:cBhvr>
                                      <p:to>
                                        <p:strVal val="visible"/>
                                      </p:to>
                                    </p:set>
                                    <p:animEffect filter="fade" transition="in">
                                      <p:cBhvr>
                                        <p:cTn dur="1000"/>
                                        <p:tgtEl>
                                          <p:spTgt spid="304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34"/>
                                        </p:tgtEl>
                                        <p:attrNameLst>
                                          <p:attrName>style.visibility</p:attrName>
                                        </p:attrNameLst>
                                      </p:cBhvr>
                                      <p:to>
                                        <p:strVal val="visible"/>
                                      </p:to>
                                    </p:set>
                                    <p:animEffect filter="fade" transition="in">
                                      <p:cBhvr>
                                        <p:cTn dur="1000"/>
                                        <p:tgtEl>
                                          <p:spTgt spid="30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9" name="Shape 3849"/>
        <p:cNvGrpSpPr/>
        <p:nvPr/>
      </p:nvGrpSpPr>
      <p:grpSpPr>
        <a:xfrm>
          <a:off x="0" y="0"/>
          <a:ext cx="0" cy="0"/>
          <a:chOff x="0" y="0"/>
          <a:chExt cx="0" cy="0"/>
        </a:xfrm>
      </p:grpSpPr>
      <p:sp>
        <p:nvSpPr>
          <p:cNvPr id="3850" name="Google Shape;3850;p436"/>
          <p:cNvSpPr/>
          <p:nvPr/>
        </p:nvSpPr>
        <p:spPr>
          <a:xfrm>
            <a:off x="4609003" y="2269500"/>
            <a:ext cx="4045800" cy="1753500"/>
          </a:xfrm>
          <a:prstGeom prst="rect">
            <a:avLst/>
          </a:prstGeom>
          <a:solidFill>
            <a:srgbClr val="FFFFFF"/>
          </a:solidFill>
          <a:ln cap="flat" cmpd="sng" w="9525">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chemeClr val="dk2"/>
              </a:solidFill>
              <a:latin typeface="DM Sans Medium"/>
              <a:ea typeface="DM Sans Medium"/>
              <a:cs typeface="DM Sans Medium"/>
              <a:sym typeface="DM Sans Medium"/>
            </a:endParaRPr>
          </a:p>
        </p:txBody>
      </p:sp>
      <p:sp>
        <p:nvSpPr>
          <p:cNvPr id="3851" name="Google Shape;3851;p436"/>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p>
            <a:pPr indent="0" lvl="0" marL="0" rtl="0" algn="r">
              <a:spcBef>
                <a:spcPts val="0"/>
              </a:spcBef>
              <a:spcAft>
                <a:spcPts val="0"/>
              </a:spcAft>
              <a:buNone/>
            </a:pPr>
            <a:fld id="{00000000-1234-1234-1234-123412341234}" type="slidenum">
              <a:rPr lang="en-US"/>
              <a:t>‹#›</a:t>
            </a:fld>
            <a:endParaRPr/>
          </a:p>
        </p:txBody>
      </p:sp>
      <p:sp>
        <p:nvSpPr>
          <p:cNvPr id="3852" name="Google Shape;3852;p436"/>
          <p:cNvSpPr/>
          <p:nvPr/>
        </p:nvSpPr>
        <p:spPr>
          <a:xfrm>
            <a:off x="5662744" y="6007052"/>
            <a:ext cx="147300" cy="147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36"/>
          <p:cNvSpPr/>
          <p:nvPr/>
        </p:nvSpPr>
        <p:spPr>
          <a:xfrm>
            <a:off x="1560240" y="2269500"/>
            <a:ext cx="2838300" cy="1753500"/>
          </a:xfrm>
          <a:prstGeom prst="rect">
            <a:avLst/>
          </a:prstGeom>
          <a:solidFill>
            <a:srgbClr val="FFFFFF"/>
          </a:solidFill>
          <a:ln cap="flat" cmpd="sng" w="9525">
            <a:solidFill>
              <a:schemeClr val="accent1"/>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DM Sans Medium"/>
                <a:ea typeface="DM Sans Medium"/>
                <a:cs typeface="DM Sans Medium"/>
                <a:sym typeface="DM Sans Medium"/>
              </a:rPr>
              <a:t>ETL Tool</a:t>
            </a:r>
            <a:endParaRPr sz="2000">
              <a:latin typeface="DM Sans Medium"/>
              <a:ea typeface="DM Sans Medium"/>
              <a:cs typeface="DM Sans Medium"/>
              <a:sym typeface="DM Sans Medium"/>
            </a:endParaRPr>
          </a:p>
        </p:txBody>
      </p:sp>
      <p:sp>
        <p:nvSpPr>
          <p:cNvPr id="3854" name="Google Shape;3854;p436"/>
          <p:cNvSpPr/>
          <p:nvPr/>
        </p:nvSpPr>
        <p:spPr>
          <a:xfrm>
            <a:off x="8865268" y="2269500"/>
            <a:ext cx="2838300" cy="1753500"/>
          </a:xfrm>
          <a:prstGeom prst="rect">
            <a:avLst/>
          </a:prstGeom>
          <a:solidFill>
            <a:srgbClr val="FFFFFF"/>
          </a:solidFill>
          <a:ln cap="flat" cmpd="sng" w="9525">
            <a:solidFill>
              <a:schemeClr val="accent1"/>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DM Sans Medium"/>
                <a:ea typeface="DM Sans Medium"/>
                <a:cs typeface="DM Sans Medium"/>
                <a:sym typeface="DM Sans Medium"/>
              </a:rPr>
              <a:t>Cloud DWH</a:t>
            </a:r>
            <a:endParaRPr sz="2000">
              <a:latin typeface="DM Sans Medium"/>
              <a:ea typeface="DM Sans Medium"/>
              <a:cs typeface="DM Sans Medium"/>
              <a:sym typeface="DM Sans Medium"/>
            </a:endParaRPr>
          </a:p>
        </p:txBody>
      </p:sp>
      <p:sp>
        <p:nvSpPr>
          <p:cNvPr id="3855" name="Google Shape;3855;p436"/>
          <p:cNvSpPr/>
          <p:nvPr/>
        </p:nvSpPr>
        <p:spPr>
          <a:xfrm>
            <a:off x="1560240" y="4957050"/>
            <a:ext cx="10147200" cy="5835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accent1"/>
                </a:solidFill>
                <a:latin typeface="DM Sans Medium"/>
                <a:ea typeface="DM Sans Medium"/>
                <a:cs typeface="DM Sans Medium"/>
                <a:sym typeface="DM Sans Medium"/>
              </a:rPr>
              <a:t>Orchestrator (e.g. Airflow)</a:t>
            </a:r>
            <a:endParaRPr sz="2100">
              <a:solidFill>
                <a:schemeClr val="accent1"/>
              </a:solidFill>
              <a:latin typeface="DM Sans Medium"/>
              <a:ea typeface="DM Sans Medium"/>
              <a:cs typeface="DM Sans Medium"/>
              <a:sym typeface="DM Sans Medium"/>
            </a:endParaRPr>
          </a:p>
        </p:txBody>
      </p:sp>
      <p:sp>
        <p:nvSpPr>
          <p:cNvPr id="3856" name="Google Shape;3856;p436"/>
          <p:cNvSpPr/>
          <p:nvPr/>
        </p:nvSpPr>
        <p:spPr>
          <a:xfrm>
            <a:off x="1563595" y="4281800"/>
            <a:ext cx="914400" cy="439200"/>
          </a:xfrm>
          <a:prstGeom prst="homePlate">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36"/>
          <p:cNvSpPr/>
          <p:nvPr/>
        </p:nvSpPr>
        <p:spPr>
          <a:xfrm>
            <a:off x="2406605" y="4281800"/>
            <a:ext cx="914400" cy="439200"/>
          </a:xfrm>
          <a:prstGeom prst="chevron">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36"/>
          <p:cNvSpPr/>
          <p:nvPr/>
        </p:nvSpPr>
        <p:spPr>
          <a:xfrm>
            <a:off x="3249616" y="4281800"/>
            <a:ext cx="914400" cy="439200"/>
          </a:xfrm>
          <a:prstGeom prst="chevron">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36"/>
          <p:cNvSpPr/>
          <p:nvPr/>
        </p:nvSpPr>
        <p:spPr>
          <a:xfrm>
            <a:off x="4092626" y="4281800"/>
            <a:ext cx="9144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36"/>
          <p:cNvSpPr/>
          <p:nvPr/>
        </p:nvSpPr>
        <p:spPr>
          <a:xfrm>
            <a:off x="4935637" y="4281800"/>
            <a:ext cx="9144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36"/>
          <p:cNvSpPr/>
          <p:nvPr/>
        </p:nvSpPr>
        <p:spPr>
          <a:xfrm>
            <a:off x="5778647" y="4281800"/>
            <a:ext cx="9144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36"/>
          <p:cNvSpPr/>
          <p:nvPr/>
        </p:nvSpPr>
        <p:spPr>
          <a:xfrm>
            <a:off x="6621657" y="4281800"/>
            <a:ext cx="9144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36"/>
          <p:cNvSpPr/>
          <p:nvPr/>
        </p:nvSpPr>
        <p:spPr>
          <a:xfrm>
            <a:off x="7464668" y="4281800"/>
            <a:ext cx="9144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36"/>
          <p:cNvSpPr/>
          <p:nvPr/>
        </p:nvSpPr>
        <p:spPr>
          <a:xfrm>
            <a:off x="8307678" y="4281800"/>
            <a:ext cx="9144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36"/>
          <p:cNvSpPr/>
          <p:nvPr/>
        </p:nvSpPr>
        <p:spPr>
          <a:xfrm>
            <a:off x="9163163" y="4281800"/>
            <a:ext cx="914400" cy="439200"/>
          </a:xfrm>
          <a:prstGeom prst="chevron">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36"/>
          <p:cNvSpPr/>
          <p:nvPr/>
        </p:nvSpPr>
        <p:spPr>
          <a:xfrm>
            <a:off x="10006173" y="4281800"/>
            <a:ext cx="914400" cy="439200"/>
          </a:xfrm>
          <a:prstGeom prst="chevron">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36"/>
          <p:cNvSpPr/>
          <p:nvPr/>
        </p:nvSpPr>
        <p:spPr>
          <a:xfrm>
            <a:off x="10849183" y="4281800"/>
            <a:ext cx="914400" cy="439200"/>
          </a:xfrm>
          <a:prstGeom prst="chevron">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8" name="Google Shape;3868;p436"/>
          <p:cNvCxnSpPr>
            <a:stCxn id="3856" idx="0"/>
            <a:endCxn id="3869" idx="2"/>
          </p:cNvCxnSpPr>
          <p:nvPr/>
        </p:nvCxnSpPr>
        <p:spPr>
          <a:xfrm rot="-5400000">
            <a:off x="1919395" y="3472100"/>
            <a:ext cx="801300" cy="8181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3870" name="Google Shape;3870;p436"/>
          <p:cNvCxnSpPr>
            <a:stCxn id="3857" idx="0"/>
            <a:endCxn id="3871" idx="2"/>
          </p:cNvCxnSpPr>
          <p:nvPr/>
        </p:nvCxnSpPr>
        <p:spPr>
          <a:xfrm rot="-5400000">
            <a:off x="2455355" y="3779150"/>
            <a:ext cx="801300" cy="2040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3872" name="Google Shape;3872;p436"/>
          <p:cNvCxnSpPr>
            <a:stCxn id="3858" idx="0"/>
            <a:endCxn id="3873" idx="2"/>
          </p:cNvCxnSpPr>
          <p:nvPr/>
        </p:nvCxnSpPr>
        <p:spPr>
          <a:xfrm flipH="1" rot="5400000">
            <a:off x="2991166" y="3675950"/>
            <a:ext cx="801300" cy="4104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3874" name="Google Shape;3874;p436"/>
          <p:cNvCxnSpPr>
            <a:stCxn id="3865" idx="0"/>
            <a:endCxn id="3875" idx="2"/>
          </p:cNvCxnSpPr>
          <p:nvPr/>
        </p:nvCxnSpPr>
        <p:spPr>
          <a:xfrm rot="-5400000">
            <a:off x="9394013" y="3597050"/>
            <a:ext cx="801300" cy="5682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3876" name="Google Shape;3876;p436"/>
          <p:cNvCxnSpPr>
            <a:stCxn id="3866" idx="0"/>
            <a:endCxn id="3877" idx="2"/>
          </p:cNvCxnSpPr>
          <p:nvPr/>
        </p:nvCxnSpPr>
        <p:spPr>
          <a:xfrm flipH="1" rot="5400000">
            <a:off x="9929973" y="3858200"/>
            <a:ext cx="801300" cy="459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3878" name="Google Shape;3878;p436"/>
          <p:cNvCxnSpPr>
            <a:stCxn id="3867" idx="0"/>
            <a:endCxn id="3879" idx="2"/>
          </p:cNvCxnSpPr>
          <p:nvPr/>
        </p:nvCxnSpPr>
        <p:spPr>
          <a:xfrm flipH="1" rot="5400000">
            <a:off x="10465783" y="3551000"/>
            <a:ext cx="801300" cy="6603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3880" name="Google Shape;3880;p436"/>
          <p:cNvCxnSpPr>
            <a:stCxn id="3859" idx="0"/>
            <a:endCxn id="3881" idx="2"/>
          </p:cNvCxnSpPr>
          <p:nvPr/>
        </p:nvCxnSpPr>
        <p:spPr>
          <a:xfrm rot="-5400000">
            <a:off x="4838876" y="3081650"/>
            <a:ext cx="801300" cy="1599000"/>
          </a:xfrm>
          <a:prstGeom prst="curvedConnector3">
            <a:avLst>
              <a:gd fmla="val 49997" name="adj1"/>
            </a:avLst>
          </a:prstGeom>
          <a:noFill/>
          <a:ln cap="flat" cmpd="sng" w="19050">
            <a:solidFill>
              <a:schemeClr val="dk2"/>
            </a:solidFill>
            <a:prstDash val="dash"/>
            <a:round/>
            <a:headEnd len="med" w="med" type="none"/>
            <a:tailEnd len="med" w="med" type="triangle"/>
          </a:ln>
        </p:spPr>
      </p:cxnSp>
      <p:cxnSp>
        <p:nvCxnSpPr>
          <p:cNvPr id="3882" name="Google Shape;3882;p436"/>
          <p:cNvCxnSpPr>
            <a:stCxn id="3860" idx="0"/>
            <a:endCxn id="3883" idx="2"/>
          </p:cNvCxnSpPr>
          <p:nvPr/>
        </p:nvCxnSpPr>
        <p:spPr>
          <a:xfrm rot="-5400000">
            <a:off x="5412787" y="3350750"/>
            <a:ext cx="801300" cy="1060800"/>
          </a:xfrm>
          <a:prstGeom prst="curvedConnector3">
            <a:avLst>
              <a:gd fmla="val 49997" name="adj1"/>
            </a:avLst>
          </a:prstGeom>
          <a:noFill/>
          <a:ln cap="flat" cmpd="sng" w="19050">
            <a:solidFill>
              <a:schemeClr val="dk2"/>
            </a:solidFill>
            <a:prstDash val="dash"/>
            <a:round/>
            <a:headEnd len="med" w="med" type="none"/>
            <a:tailEnd len="med" w="med" type="triangle"/>
          </a:ln>
        </p:spPr>
      </p:cxnSp>
      <p:cxnSp>
        <p:nvCxnSpPr>
          <p:cNvPr id="3884" name="Google Shape;3884;p436"/>
          <p:cNvCxnSpPr>
            <a:stCxn id="3861" idx="0"/>
            <a:endCxn id="3885" idx="2"/>
          </p:cNvCxnSpPr>
          <p:nvPr/>
        </p:nvCxnSpPr>
        <p:spPr>
          <a:xfrm rot="-5400000">
            <a:off x="5948747" y="3657800"/>
            <a:ext cx="801300" cy="446700"/>
          </a:xfrm>
          <a:prstGeom prst="curvedConnector3">
            <a:avLst>
              <a:gd fmla="val 49997" name="adj1"/>
            </a:avLst>
          </a:prstGeom>
          <a:noFill/>
          <a:ln cap="flat" cmpd="sng" w="19050">
            <a:solidFill>
              <a:schemeClr val="dk2"/>
            </a:solidFill>
            <a:prstDash val="dash"/>
            <a:round/>
            <a:headEnd len="med" w="med" type="none"/>
            <a:tailEnd len="med" w="med" type="triangle"/>
          </a:ln>
        </p:spPr>
      </p:cxnSp>
      <p:cxnSp>
        <p:nvCxnSpPr>
          <p:cNvPr id="3886" name="Google Shape;3886;p436"/>
          <p:cNvCxnSpPr>
            <a:stCxn id="3862" idx="0"/>
            <a:endCxn id="3885" idx="2"/>
          </p:cNvCxnSpPr>
          <p:nvPr/>
        </p:nvCxnSpPr>
        <p:spPr>
          <a:xfrm flipH="1" rot="5400000">
            <a:off x="6370257" y="3683000"/>
            <a:ext cx="801300" cy="396300"/>
          </a:xfrm>
          <a:prstGeom prst="curvedConnector3">
            <a:avLst>
              <a:gd fmla="val 49997" name="adj1"/>
            </a:avLst>
          </a:prstGeom>
          <a:noFill/>
          <a:ln cap="flat" cmpd="sng" w="19050">
            <a:solidFill>
              <a:schemeClr val="dk2"/>
            </a:solidFill>
            <a:prstDash val="dash"/>
            <a:round/>
            <a:headEnd len="med" w="med" type="none"/>
            <a:tailEnd len="med" w="med" type="triangle"/>
          </a:ln>
        </p:spPr>
      </p:cxnSp>
      <p:cxnSp>
        <p:nvCxnSpPr>
          <p:cNvPr id="3887" name="Google Shape;3887;p436"/>
          <p:cNvCxnSpPr>
            <a:stCxn id="3863" idx="0"/>
            <a:endCxn id="3888" idx="2"/>
          </p:cNvCxnSpPr>
          <p:nvPr/>
        </p:nvCxnSpPr>
        <p:spPr>
          <a:xfrm flipH="1" rot="5400000">
            <a:off x="6906068" y="3375800"/>
            <a:ext cx="801300" cy="1010700"/>
          </a:xfrm>
          <a:prstGeom prst="curvedConnector3">
            <a:avLst>
              <a:gd fmla="val 49997" name="adj1"/>
            </a:avLst>
          </a:prstGeom>
          <a:noFill/>
          <a:ln cap="flat" cmpd="sng" w="19050">
            <a:solidFill>
              <a:schemeClr val="dk2"/>
            </a:solidFill>
            <a:prstDash val="dash"/>
            <a:round/>
            <a:headEnd len="med" w="med" type="none"/>
            <a:tailEnd len="med" w="med" type="triangle"/>
          </a:ln>
        </p:spPr>
      </p:cxnSp>
      <p:cxnSp>
        <p:nvCxnSpPr>
          <p:cNvPr id="3889" name="Google Shape;3889;p436"/>
          <p:cNvCxnSpPr>
            <a:stCxn id="3864" idx="0"/>
            <a:endCxn id="3890" idx="2"/>
          </p:cNvCxnSpPr>
          <p:nvPr/>
        </p:nvCxnSpPr>
        <p:spPr>
          <a:xfrm flipH="1" rot="5400000">
            <a:off x="7479978" y="3106700"/>
            <a:ext cx="801300" cy="1548900"/>
          </a:xfrm>
          <a:prstGeom prst="curvedConnector3">
            <a:avLst>
              <a:gd fmla="val 49997" name="adj1"/>
            </a:avLst>
          </a:prstGeom>
          <a:noFill/>
          <a:ln cap="flat" cmpd="sng" w="19050">
            <a:solidFill>
              <a:schemeClr val="dk2"/>
            </a:solidFill>
            <a:prstDash val="dash"/>
            <a:round/>
            <a:headEnd len="med" w="med" type="none"/>
            <a:tailEnd len="med" w="med" type="triangle"/>
          </a:ln>
        </p:spPr>
      </p:cxnSp>
      <p:sp>
        <p:nvSpPr>
          <p:cNvPr id="3891" name="Google Shape;3891;p436"/>
          <p:cNvSpPr txBox="1"/>
          <p:nvPr/>
        </p:nvSpPr>
        <p:spPr>
          <a:xfrm>
            <a:off x="308327" y="4087375"/>
            <a:ext cx="129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DM Sans"/>
                <a:ea typeface="DM Sans"/>
                <a:cs typeface="DM Sans"/>
                <a:sym typeface="DM Sans"/>
              </a:rPr>
              <a:t>E2E</a:t>
            </a:r>
            <a:br>
              <a:rPr lang="en-US" sz="2000">
                <a:latin typeface="DM Sans"/>
                <a:ea typeface="DM Sans"/>
                <a:cs typeface="DM Sans"/>
                <a:sym typeface="DM Sans"/>
              </a:rPr>
            </a:br>
            <a:r>
              <a:rPr lang="en-US" sz="2000">
                <a:latin typeface="DM Sans"/>
                <a:ea typeface="DM Sans"/>
                <a:cs typeface="DM Sans"/>
                <a:sym typeface="DM Sans"/>
              </a:rPr>
              <a:t>Pipeline</a:t>
            </a:r>
            <a:endParaRPr sz="2000">
              <a:latin typeface="DM Sans"/>
              <a:ea typeface="DM Sans"/>
              <a:cs typeface="DM Sans"/>
              <a:sym typeface="DM Sans"/>
            </a:endParaRPr>
          </a:p>
        </p:txBody>
      </p:sp>
      <p:sp>
        <p:nvSpPr>
          <p:cNvPr id="3892" name="Google Shape;3892;p436"/>
          <p:cNvSpPr txBox="1"/>
          <p:nvPr/>
        </p:nvSpPr>
        <p:spPr>
          <a:xfrm>
            <a:off x="3870430" y="5776600"/>
            <a:ext cx="283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lang="en-US" sz="1600">
                <a:solidFill>
                  <a:schemeClr val="dk1"/>
                </a:solidFill>
                <a:latin typeface="DM Sans Medium"/>
                <a:ea typeface="DM Sans Medium"/>
                <a:cs typeface="DM Sans Medium"/>
                <a:sym typeface="DM Sans Medium"/>
              </a:rPr>
              <a:t>Lineage information flow:</a:t>
            </a:r>
            <a:endParaRPr sz="1600">
              <a:solidFill>
                <a:schemeClr val="dk1"/>
              </a:solidFill>
              <a:latin typeface="DM Sans"/>
              <a:ea typeface="DM Sans"/>
              <a:cs typeface="DM Sans"/>
              <a:sym typeface="DM Sans"/>
            </a:endParaRPr>
          </a:p>
        </p:txBody>
      </p:sp>
      <p:cxnSp>
        <p:nvCxnSpPr>
          <p:cNvPr id="3893" name="Google Shape;3893;p436"/>
          <p:cNvCxnSpPr/>
          <p:nvPr/>
        </p:nvCxnSpPr>
        <p:spPr>
          <a:xfrm flipH="1" rot="10800000">
            <a:off x="4121693" y="6254850"/>
            <a:ext cx="548400" cy="119700"/>
          </a:xfrm>
          <a:prstGeom prst="curvedConnector3">
            <a:avLst>
              <a:gd fmla="val 50000" name="adj1"/>
            </a:avLst>
          </a:prstGeom>
          <a:noFill/>
          <a:ln cap="flat" cmpd="sng" w="9525">
            <a:solidFill>
              <a:schemeClr val="accent1"/>
            </a:solidFill>
            <a:prstDash val="dash"/>
            <a:round/>
            <a:headEnd len="med" w="med" type="none"/>
            <a:tailEnd len="med" w="med" type="triangle"/>
          </a:ln>
        </p:spPr>
      </p:cxnSp>
      <p:sp>
        <p:nvSpPr>
          <p:cNvPr id="3894" name="Google Shape;3894;p436"/>
          <p:cNvSpPr/>
          <p:nvPr/>
        </p:nvSpPr>
        <p:spPr>
          <a:xfrm>
            <a:off x="1560261" y="1396950"/>
            <a:ext cx="10147800" cy="5835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dk1"/>
                </a:solidFill>
                <a:latin typeface="DM Sans Medium"/>
                <a:ea typeface="DM Sans Medium"/>
                <a:cs typeface="DM Sans Medium"/>
                <a:sym typeface="DM Sans Medium"/>
              </a:rPr>
              <a:t>Catalog of catalogs </a:t>
            </a:r>
            <a:r>
              <a:rPr lang="en-US" sz="2100">
                <a:solidFill>
                  <a:schemeClr val="dk1"/>
                </a:solidFill>
                <a:latin typeface="DM Sans"/>
                <a:ea typeface="DM Sans"/>
                <a:cs typeface="DM Sans"/>
                <a:sym typeface="DM Sans"/>
              </a:rPr>
              <a:t>(e.g.       Collibra,         Alation,         Purview …)</a:t>
            </a:r>
            <a:endParaRPr sz="2100">
              <a:solidFill>
                <a:schemeClr val="dk1"/>
              </a:solidFill>
              <a:latin typeface="DM Sans"/>
              <a:ea typeface="DM Sans"/>
              <a:cs typeface="DM Sans"/>
              <a:sym typeface="DM Sans"/>
            </a:endParaRPr>
          </a:p>
        </p:txBody>
      </p:sp>
      <p:sp>
        <p:nvSpPr>
          <p:cNvPr id="3895" name="Google Shape;3895;p436"/>
          <p:cNvSpPr/>
          <p:nvPr/>
        </p:nvSpPr>
        <p:spPr>
          <a:xfrm>
            <a:off x="3644067" y="1823000"/>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896" name="Google Shape;3896;p436"/>
          <p:cNvSpPr/>
          <p:nvPr/>
        </p:nvSpPr>
        <p:spPr>
          <a:xfrm>
            <a:off x="7226692" y="1823000"/>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897" name="Google Shape;3897;p436"/>
          <p:cNvSpPr/>
          <p:nvPr/>
        </p:nvSpPr>
        <p:spPr>
          <a:xfrm>
            <a:off x="10961442" y="1823000"/>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cxnSp>
        <p:nvCxnSpPr>
          <p:cNvPr id="3898" name="Google Shape;3898;p436"/>
          <p:cNvCxnSpPr>
            <a:stCxn id="3899" idx="0"/>
            <a:endCxn id="3895" idx="2"/>
          </p:cNvCxnSpPr>
          <p:nvPr/>
        </p:nvCxnSpPr>
        <p:spPr>
          <a:xfrm rot="-5400000">
            <a:off x="3356067" y="2377525"/>
            <a:ext cx="815100" cy="600"/>
          </a:xfrm>
          <a:prstGeom prst="bentConnector3">
            <a:avLst>
              <a:gd fmla="val 49998" name="adj1"/>
            </a:avLst>
          </a:prstGeom>
          <a:noFill/>
          <a:ln cap="flat" cmpd="sng" w="28575">
            <a:solidFill>
              <a:schemeClr val="accent2"/>
            </a:solidFill>
            <a:prstDash val="solid"/>
            <a:round/>
            <a:headEnd len="med" w="med" type="none"/>
            <a:tailEnd len="med" w="med" type="triangle"/>
          </a:ln>
        </p:spPr>
      </p:cxnSp>
      <p:cxnSp>
        <p:nvCxnSpPr>
          <p:cNvPr id="3900" name="Google Shape;3900;p436"/>
          <p:cNvCxnSpPr>
            <a:stCxn id="3901" idx="0"/>
            <a:endCxn id="3896" idx="2"/>
          </p:cNvCxnSpPr>
          <p:nvPr/>
        </p:nvCxnSpPr>
        <p:spPr>
          <a:xfrm rot="-5400000">
            <a:off x="6938692" y="2377525"/>
            <a:ext cx="815100" cy="600"/>
          </a:xfrm>
          <a:prstGeom prst="bentConnector3">
            <a:avLst>
              <a:gd fmla="val 49998" name="adj1"/>
            </a:avLst>
          </a:prstGeom>
          <a:noFill/>
          <a:ln cap="flat" cmpd="sng" w="28575">
            <a:solidFill>
              <a:schemeClr val="accent2"/>
            </a:solidFill>
            <a:prstDash val="solid"/>
            <a:round/>
            <a:headEnd len="med" w="med" type="none"/>
            <a:tailEnd len="med" w="med" type="triangle"/>
          </a:ln>
        </p:spPr>
      </p:cxnSp>
      <p:cxnSp>
        <p:nvCxnSpPr>
          <p:cNvPr id="3902" name="Google Shape;3902;p436"/>
          <p:cNvCxnSpPr>
            <a:stCxn id="3903" idx="0"/>
            <a:endCxn id="3897" idx="2"/>
          </p:cNvCxnSpPr>
          <p:nvPr/>
        </p:nvCxnSpPr>
        <p:spPr>
          <a:xfrm rot="-5400000">
            <a:off x="10673442" y="2377525"/>
            <a:ext cx="815100" cy="600"/>
          </a:xfrm>
          <a:prstGeom prst="bentConnector3">
            <a:avLst>
              <a:gd fmla="val 49998" name="adj1"/>
            </a:avLst>
          </a:prstGeom>
          <a:noFill/>
          <a:ln cap="flat" cmpd="sng" w="28575">
            <a:solidFill>
              <a:schemeClr val="accent2"/>
            </a:solidFill>
            <a:prstDash val="solid"/>
            <a:round/>
            <a:headEnd len="med" w="med" type="none"/>
            <a:tailEnd len="med" w="med" type="triangle"/>
          </a:ln>
        </p:spPr>
      </p:cxnSp>
      <p:cxnSp>
        <p:nvCxnSpPr>
          <p:cNvPr id="3904" name="Google Shape;3904;p436"/>
          <p:cNvCxnSpPr/>
          <p:nvPr/>
        </p:nvCxnSpPr>
        <p:spPr>
          <a:xfrm>
            <a:off x="4122594" y="6547396"/>
            <a:ext cx="532800" cy="112800"/>
          </a:xfrm>
          <a:prstGeom prst="curvedConnector3">
            <a:avLst>
              <a:gd fmla="val 50000" name="adj1"/>
            </a:avLst>
          </a:prstGeom>
          <a:noFill/>
          <a:ln cap="flat" cmpd="sng" w="19050">
            <a:solidFill>
              <a:schemeClr val="accent2"/>
            </a:solidFill>
            <a:prstDash val="solid"/>
            <a:round/>
            <a:headEnd len="med" w="med" type="none"/>
            <a:tailEnd len="med" w="med" type="triangle"/>
          </a:ln>
        </p:spPr>
      </p:cxnSp>
      <p:sp>
        <p:nvSpPr>
          <p:cNvPr id="3905" name="Google Shape;3905;p436"/>
          <p:cNvSpPr txBox="1"/>
          <p:nvPr/>
        </p:nvSpPr>
        <p:spPr>
          <a:xfrm>
            <a:off x="4685223" y="6081400"/>
            <a:ext cx="566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lang="en-US" sz="1600">
                <a:solidFill>
                  <a:schemeClr val="dk1"/>
                </a:solidFill>
                <a:latin typeface="DM Sans"/>
                <a:ea typeface="DM Sans"/>
                <a:cs typeface="DM Sans"/>
                <a:sym typeface="DM Sans"/>
              </a:rPr>
              <a:t>Pipeline step sending lineage to domain’s catalog (e.g. UC)</a:t>
            </a:r>
            <a:endParaRPr sz="1600">
              <a:solidFill>
                <a:schemeClr val="dk1"/>
              </a:solidFill>
              <a:latin typeface="DM Sans"/>
              <a:ea typeface="DM Sans"/>
              <a:cs typeface="DM Sans"/>
              <a:sym typeface="DM Sans"/>
            </a:endParaRPr>
          </a:p>
        </p:txBody>
      </p:sp>
      <p:sp>
        <p:nvSpPr>
          <p:cNvPr id="3906" name="Google Shape;3906;p436"/>
          <p:cNvSpPr txBox="1"/>
          <p:nvPr/>
        </p:nvSpPr>
        <p:spPr>
          <a:xfrm>
            <a:off x="4685212" y="6386200"/>
            <a:ext cx="538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lang="en-US" sz="1600">
                <a:solidFill>
                  <a:schemeClr val="dk1"/>
                </a:solidFill>
                <a:latin typeface="DM Sans"/>
                <a:ea typeface="DM Sans"/>
                <a:cs typeface="DM Sans"/>
                <a:sym typeface="DM Sans"/>
              </a:rPr>
              <a:t>Domain’s catalog to global catalog of catalogs</a:t>
            </a:r>
            <a:endParaRPr sz="1600">
              <a:solidFill>
                <a:schemeClr val="dk1"/>
              </a:solidFill>
              <a:latin typeface="DM Sans"/>
              <a:ea typeface="DM Sans"/>
              <a:cs typeface="DM Sans"/>
              <a:sym typeface="DM Sans"/>
            </a:endParaRPr>
          </a:p>
        </p:txBody>
      </p:sp>
      <p:sp>
        <p:nvSpPr>
          <p:cNvPr id="3907" name="Google Shape;3907;p436"/>
          <p:cNvSpPr txBox="1"/>
          <p:nvPr/>
        </p:nvSpPr>
        <p:spPr>
          <a:xfrm>
            <a:off x="308327" y="2868175"/>
            <a:ext cx="1292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DM Sans"/>
                <a:ea typeface="DM Sans"/>
                <a:cs typeface="DM Sans"/>
                <a:sym typeface="DM Sans"/>
              </a:rPr>
              <a:t>Domains</a:t>
            </a:r>
            <a:endParaRPr sz="2000">
              <a:latin typeface="DM Sans"/>
              <a:ea typeface="DM Sans"/>
              <a:cs typeface="DM Sans"/>
              <a:sym typeface="DM Sans"/>
            </a:endParaRPr>
          </a:p>
        </p:txBody>
      </p:sp>
      <p:grpSp>
        <p:nvGrpSpPr>
          <p:cNvPr id="3908" name="Google Shape;3908;p436"/>
          <p:cNvGrpSpPr/>
          <p:nvPr/>
        </p:nvGrpSpPr>
        <p:grpSpPr>
          <a:xfrm>
            <a:off x="2102731" y="2785375"/>
            <a:ext cx="1779834" cy="705600"/>
            <a:chOff x="2102100" y="2785375"/>
            <a:chExt cx="1779300" cy="705600"/>
          </a:xfrm>
        </p:grpSpPr>
        <p:sp>
          <p:nvSpPr>
            <p:cNvPr id="3909" name="Google Shape;3909;p436"/>
            <p:cNvSpPr/>
            <p:nvPr/>
          </p:nvSpPr>
          <p:spPr>
            <a:xfrm>
              <a:off x="2102100" y="2785375"/>
              <a:ext cx="1779300" cy="7056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accent1"/>
                  </a:solidFill>
                  <a:latin typeface="DM Sans Medium"/>
                  <a:ea typeface="DM Sans Medium"/>
                  <a:cs typeface="DM Sans Medium"/>
                  <a:sym typeface="DM Sans Medium"/>
                </a:rPr>
                <a:t>Catalog X</a:t>
              </a:r>
              <a:endParaRPr sz="1800">
                <a:solidFill>
                  <a:schemeClr val="accent1"/>
                </a:solidFill>
                <a:latin typeface="DM Sans"/>
                <a:ea typeface="DM Sans"/>
                <a:cs typeface="DM Sans"/>
                <a:sym typeface="DM Sans"/>
              </a:endParaRPr>
            </a:p>
          </p:txBody>
        </p:sp>
        <p:sp>
          <p:nvSpPr>
            <p:cNvPr id="3869" name="Google Shape;3869;p436"/>
            <p:cNvSpPr/>
            <p:nvPr/>
          </p:nvSpPr>
          <p:spPr>
            <a:xfrm>
              <a:off x="2679925"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36"/>
            <p:cNvSpPr/>
            <p:nvPr/>
          </p:nvSpPr>
          <p:spPr>
            <a:xfrm>
              <a:off x="2908525"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36"/>
            <p:cNvSpPr/>
            <p:nvPr/>
          </p:nvSpPr>
          <p:spPr>
            <a:xfrm>
              <a:off x="3137125"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436"/>
          <p:cNvGrpSpPr/>
          <p:nvPr/>
        </p:nvGrpSpPr>
        <p:grpSpPr>
          <a:xfrm>
            <a:off x="9420125" y="2785375"/>
            <a:ext cx="1779834" cy="705600"/>
            <a:chOff x="9417300" y="2785375"/>
            <a:chExt cx="1779300" cy="705600"/>
          </a:xfrm>
        </p:grpSpPr>
        <p:sp>
          <p:nvSpPr>
            <p:cNvPr id="3911" name="Google Shape;3911;p436"/>
            <p:cNvSpPr/>
            <p:nvPr/>
          </p:nvSpPr>
          <p:spPr>
            <a:xfrm>
              <a:off x="9417300" y="2785375"/>
              <a:ext cx="1779300" cy="7056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accent1"/>
                  </a:solidFill>
                  <a:latin typeface="DM Sans Medium"/>
                  <a:ea typeface="DM Sans Medium"/>
                  <a:cs typeface="DM Sans Medium"/>
                  <a:sym typeface="DM Sans Medium"/>
                </a:rPr>
                <a:t>Catalog Y</a:t>
              </a:r>
              <a:endParaRPr sz="1800">
                <a:solidFill>
                  <a:schemeClr val="accent1"/>
                </a:solidFill>
                <a:latin typeface="DM Sans"/>
                <a:ea typeface="DM Sans"/>
                <a:cs typeface="DM Sans"/>
                <a:sym typeface="DM Sans"/>
              </a:endParaRPr>
            </a:p>
          </p:txBody>
        </p:sp>
        <p:sp>
          <p:nvSpPr>
            <p:cNvPr id="3875" name="Google Shape;3875;p436"/>
            <p:cNvSpPr/>
            <p:nvPr/>
          </p:nvSpPr>
          <p:spPr>
            <a:xfrm>
              <a:off x="100274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36"/>
            <p:cNvSpPr/>
            <p:nvPr/>
          </p:nvSpPr>
          <p:spPr>
            <a:xfrm>
              <a:off x="102560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36"/>
            <p:cNvSpPr/>
            <p:nvPr/>
          </p:nvSpPr>
          <p:spPr>
            <a:xfrm>
              <a:off x="104846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436"/>
          <p:cNvGrpSpPr/>
          <p:nvPr/>
        </p:nvGrpSpPr>
        <p:grpSpPr>
          <a:xfrm>
            <a:off x="5685373" y="2785375"/>
            <a:ext cx="1779834" cy="705600"/>
            <a:chOff x="5683668" y="2785375"/>
            <a:chExt cx="1779300" cy="705600"/>
          </a:xfrm>
        </p:grpSpPr>
        <p:sp>
          <p:nvSpPr>
            <p:cNvPr id="3913" name="Google Shape;3913;p436"/>
            <p:cNvSpPr/>
            <p:nvPr/>
          </p:nvSpPr>
          <p:spPr>
            <a:xfrm>
              <a:off x="5683668" y="2785375"/>
              <a:ext cx="1779300" cy="705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DM Sans Medium"/>
                  <a:ea typeface="DM Sans Medium"/>
                  <a:cs typeface="DM Sans Medium"/>
                  <a:sym typeface="DM Sans Medium"/>
                </a:rPr>
                <a:t>Unity Catalog</a:t>
              </a:r>
              <a:endParaRPr sz="1800">
                <a:solidFill>
                  <a:schemeClr val="dk2"/>
                </a:solidFill>
                <a:latin typeface="DM Sans"/>
                <a:ea typeface="DM Sans"/>
                <a:cs typeface="DM Sans"/>
                <a:sym typeface="DM Sans"/>
              </a:endParaRPr>
            </a:p>
          </p:txBody>
        </p:sp>
        <p:sp>
          <p:nvSpPr>
            <p:cNvPr id="3883" name="Google Shape;3883;p436"/>
            <p:cNvSpPr/>
            <p:nvPr/>
          </p:nvSpPr>
          <p:spPr>
            <a:xfrm>
              <a:off x="62936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36"/>
            <p:cNvSpPr/>
            <p:nvPr/>
          </p:nvSpPr>
          <p:spPr>
            <a:xfrm>
              <a:off x="65222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36"/>
            <p:cNvSpPr/>
            <p:nvPr/>
          </p:nvSpPr>
          <p:spPr>
            <a:xfrm>
              <a:off x="67508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36"/>
            <p:cNvSpPr/>
            <p:nvPr/>
          </p:nvSpPr>
          <p:spPr>
            <a:xfrm>
              <a:off x="59888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36"/>
            <p:cNvSpPr/>
            <p:nvPr/>
          </p:nvSpPr>
          <p:spPr>
            <a:xfrm>
              <a:off x="70556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9" name="Google Shape;3899;p436"/>
          <p:cNvSpPr/>
          <p:nvPr/>
        </p:nvSpPr>
        <p:spPr>
          <a:xfrm>
            <a:off x="3644067" y="2785375"/>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01" name="Google Shape;3901;p436"/>
          <p:cNvSpPr/>
          <p:nvPr/>
        </p:nvSpPr>
        <p:spPr>
          <a:xfrm>
            <a:off x="7226692" y="2785375"/>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03" name="Google Shape;3903;p436"/>
          <p:cNvSpPr/>
          <p:nvPr/>
        </p:nvSpPr>
        <p:spPr>
          <a:xfrm>
            <a:off x="10961442" y="2785375"/>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pic>
        <p:nvPicPr>
          <p:cNvPr descr="Azure Purview — Taygan" id="3914" name="Google Shape;3914;p436"/>
          <p:cNvPicPr preferRelativeResize="0"/>
          <p:nvPr/>
        </p:nvPicPr>
        <p:blipFill>
          <a:blip r:embed="rId3">
            <a:alphaModFix/>
          </a:blip>
          <a:stretch>
            <a:fillRect/>
          </a:stretch>
        </p:blipFill>
        <p:spPr>
          <a:xfrm>
            <a:off x="8758225" y="1427899"/>
            <a:ext cx="532800" cy="532800"/>
          </a:xfrm>
          <a:prstGeom prst="rect">
            <a:avLst/>
          </a:prstGeom>
          <a:noFill/>
          <a:ln>
            <a:noFill/>
          </a:ln>
        </p:spPr>
      </p:pic>
      <p:pic>
        <p:nvPicPr>
          <p:cNvPr descr="Collibra - Crunchbase Company Profile &amp; Funding" id="3915" name="Google Shape;3915;p436"/>
          <p:cNvPicPr preferRelativeResize="0"/>
          <p:nvPr/>
        </p:nvPicPr>
        <p:blipFill>
          <a:blip r:embed="rId4">
            <a:alphaModFix/>
          </a:blip>
          <a:stretch>
            <a:fillRect/>
          </a:stretch>
        </p:blipFill>
        <p:spPr>
          <a:xfrm>
            <a:off x="5701798" y="1496004"/>
            <a:ext cx="396600" cy="396600"/>
          </a:xfrm>
          <a:prstGeom prst="rect">
            <a:avLst/>
          </a:prstGeom>
          <a:noFill/>
          <a:ln>
            <a:noFill/>
          </a:ln>
        </p:spPr>
      </p:pic>
      <p:pic>
        <p:nvPicPr>
          <p:cNvPr descr="Enterprise Data Catalog Software | Alation" id="3916" name="Google Shape;3916;p436"/>
          <p:cNvPicPr preferRelativeResize="0"/>
          <p:nvPr/>
        </p:nvPicPr>
        <p:blipFill>
          <a:blip r:embed="rId5">
            <a:alphaModFix/>
          </a:blip>
          <a:stretch>
            <a:fillRect/>
          </a:stretch>
        </p:blipFill>
        <p:spPr>
          <a:xfrm>
            <a:off x="7247788" y="1580906"/>
            <a:ext cx="500150" cy="225450"/>
          </a:xfrm>
          <a:prstGeom prst="rect">
            <a:avLst/>
          </a:prstGeom>
          <a:noFill/>
          <a:ln>
            <a:noFill/>
          </a:ln>
        </p:spPr>
      </p:pic>
      <p:sp>
        <p:nvSpPr>
          <p:cNvPr id="3917" name="Google Shape;3917;p436"/>
          <p:cNvSpPr txBox="1"/>
          <p:nvPr>
            <p:ph type="title"/>
          </p:nvPr>
        </p:nvSpPr>
        <p:spPr>
          <a:xfrm>
            <a:off x="460979" y="365126"/>
            <a:ext cx="11259900" cy="99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Unity Catalog and Catalog Partners</a:t>
            </a:r>
            <a:br>
              <a:rPr lang="en-US"/>
            </a:br>
            <a:r>
              <a:rPr lang="en-US" sz="2400"/>
              <a:t>Better together</a:t>
            </a:r>
            <a:endParaRPr sz="2400"/>
          </a:p>
        </p:txBody>
      </p:sp>
      <p:pic>
        <p:nvPicPr>
          <p:cNvPr descr="Databricks · GitHub" id="3918" name="Google Shape;3918;p436"/>
          <p:cNvPicPr preferRelativeResize="0"/>
          <p:nvPr/>
        </p:nvPicPr>
        <p:blipFill>
          <a:blip r:embed="rId6">
            <a:alphaModFix/>
          </a:blip>
          <a:stretch>
            <a:fillRect/>
          </a:stretch>
        </p:blipFill>
        <p:spPr>
          <a:xfrm>
            <a:off x="4685226" y="2348041"/>
            <a:ext cx="457200" cy="45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3" name="Shape 3923"/>
        <p:cNvGrpSpPr/>
        <p:nvPr/>
      </p:nvGrpSpPr>
      <p:grpSpPr>
        <a:xfrm>
          <a:off x="0" y="0"/>
          <a:ext cx="0" cy="0"/>
          <a:chOff x="0" y="0"/>
          <a:chExt cx="0" cy="0"/>
        </a:xfrm>
      </p:grpSpPr>
      <p:sp>
        <p:nvSpPr>
          <p:cNvPr id="3924" name="Google Shape;3924;p437"/>
          <p:cNvSpPr txBox="1"/>
          <p:nvPr>
            <p:ph idx="1" type="body"/>
          </p:nvPr>
        </p:nvSpPr>
        <p:spPr>
          <a:xfrm>
            <a:off x="460975" y="1585918"/>
            <a:ext cx="11259900" cy="2030400"/>
          </a:xfrm>
          <a:prstGeom prst="rect">
            <a:avLst/>
          </a:prstGeom>
        </p:spPr>
        <p:txBody>
          <a:bodyPr anchorCtr="0" anchor="t" bIns="45700" lIns="0" spcFirstLastPara="1" rIns="0" wrap="square" tIns="45700">
            <a:noAutofit/>
          </a:bodyPr>
          <a:lstStyle/>
          <a:p>
            <a:pPr indent="0" lvl="0" marL="0" rtl="0" algn="l">
              <a:lnSpc>
                <a:spcPct val="100000"/>
              </a:lnSpc>
              <a:spcBef>
                <a:spcPts val="0"/>
              </a:spcBef>
              <a:spcAft>
                <a:spcPts val="0"/>
              </a:spcAft>
              <a:buNone/>
            </a:pPr>
            <a:r>
              <a:rPr lang="en-US" sz="2100"/>
              <a:t>Greatly improves the experience in Immuta and Privacera:</a:t>
            </a:r>
            <a:endParaRPr sz="2100"/>
          </a:p>
          <a:p>
            <a:pPr indent="-368300" lvl="0" marL="457200" rtl="0" algn="l">
              <a:lnSpc>
                <a:spcPct val="100000"/>
              </a:lnSpc>
              <a:spcBef>
                <a:spcPts val="600"/>
              </a:spcBef>
              <a:spcAft>
                <a:spcPts val="0"/>
              </a:spcAft>
              <a:buSzPts val="2200"/>
              <a:buChar char="▪"/>
            </a:pPr>
            <a:r>
              <a:rPr lang="en-US" sz="2200"/>
              <a:t>No longer limits the languages that these products can work in</a:t>
            </a:r>
            <a:endParaRPr sz="2200"/>
          </a:p>
          <a:p>
            <a:pPr indent="-368300" lvl="0" marL="457200" rtl="0" algn="l">
              <a:lnSpc>
                <a:spcPct val="100000"/>
              </a:lnSpc>
              <a:spcBef>
                <a:spcPts val="600"/>
              </a:spcBef>
              <a:spcAft>
                <a:spcPts val="0"/>
              </a:spcAft>
              <a:buSzPts val="2200"/>
              <a:buChar char="▪"/>
            </a:pPr>
            <a:r>
              <a:rPr lang="en-US" sz="2200"/>
              <a:t>No longer limits the APIs that your users can use</a:t>
            </a:r>
            <a:endParaRPr sz="2200"/>
          </a:p>
          <a:p>
            <a:pPr indent="-368300" lvl="0" marL="457200" rtl="0" algn="l">
              <a:lnSpc>
                <a:spcPct val="100000"/>
              </a:lnSpc>
              <a:spcBef>
                <a:spcPts val="600"/>
              </a:spcBef>
              <a:spcAft>
                <a:spcPts val="0"/>
              </a:spcAft>
              <a:buSzPts val="2200"/>
              <a:buChar char="▪"/>
            </a:pPr>
            <a:r>
              <a:rPr lang="en-US" sz="2200"/>
              <a:t>Improves performance and robustness</a:t>
            </a:r>
            <a:endParaRPr sz="2200"/>
          </a:p>
          <a:p>
            <a:pPr indent="-368300" lvl="0" marL="457200" rtl="0" algn="l">
              <a:lnSpc>
                <a:spcPct val="100000"/>
              </a:lnSpc>
              <a:spcBef>
                <a:spcPts val="600"/>
              </a:spcBef>
              <a:spcAft>
                <a:spcPts val="600"/>
              </a:spcAft>
              <a:buSzPts val="2200"/>
              <a:buChar char="▪"/>
            </a:pPr>
            <a:r>
              <a:rPr lang="en-US" sz="2200"/>
              <a:t>Adds a common enforcement layer</a:t>
            </a:r>
            <a:endParaRPr sz="2100"/>
          </a:p>
        </p:txBody>
      </p:sp>
      <p:sp>
        <p:nvSpPr>
          <p:cNvPr id="3925" name="Google Shape;3925;p437"/>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Unity Catalog and Governance Partners</a:t>
            </a:r>
            <a:br>
              <a:rPr lang="en-US"/>
            </a:br>
            <a:r>
              <a:rPr lang="en-US" sz="2400"/>
              <a:t>Better together</a:t>
            </a:r>
            <a:endParaRPr sz="2400"/>
          </a:p>
        </p:txBody>
      </p:sp>
      <p:pic>
        <p:nvPicPr>
          <p:cNvPr id="3926" name="Google Shape;3926;p437"/>
          <p:cNvPicPr preferRelativeResize="0"/>
          <p:nvPr/>
        </p:nvPicPr>
        <p:blipFill>
          <a:blip r:embed="rId3">
            <a:alphaModFix/>
          </a:blip>
          <a:stretch>
            <a:fillRect/>
          </a:stretch>
        </p:blipFill>
        <p:spPr>
          <a:xfrm>
            <a:off x="1530299" y="5639775"/>
            <a:ext cx="1984200" cy="314155"/>
          </a:xfrm>
          <a:prstGeom prst="rect">
            <a:avLst/>
          </a:prstGeom>
          <a:noFill/>
          <a:ln>
            <a:noFill/>
          </a:ln>
        </p:spPr>
      </p:pic>
      <p:cxnSp>
        <p:nvCxnSpPr>
          <p:cNvPr id="3927" name="Google Shape;3927;p437"/>
          <p:cNvCxnSpPr/>
          <p:nvPr/>
        </p:nvCxnSpPr>
        <p:spPr>
          <a:xfrm flipH="1" rot="10800000">
            <a:off x="3797200" y="5395950"/>
            <a:ext cx="1385700" cy="344100"/>
          </a:xfrm>
          <a:prstGeom prst="straightConnector1">
            <a:avLst/>
          </a:prstGeom>
          <a:noFill/>
          <a:ln cap="flat" cmpd="sng" w="28575">
            <a:solidFill>
              <a:schemeClr val="dk2"/>
            </a:solidFill>
            <a:prstDash val="solid"/>
            <a:round/>
            <a:headEnd len="med" w="med" type="none"/>
            <a:tailEnd len="med" w="med" type="triangle"/>
          </a:ln>
        </p:spPr>
      </p:cxnSp>
      <p:cxnSp>
        <p:nvCxnSpPr>
          <p:cNvPr id="3928" name="Google Shape;3928;p437"/>
          <p:cNvCxnSpPr/>
          <p:nvPr/>
        </p:nvCxnSpPr>
        <p:spPr>
          <a:xfrm>
            <a:off x="3839850" y="4853875"/>
            <a:ext cx="1332300" cy="342600"/>
          </a:xfrm>
          <a:prstGeom prst="straightConnector1">
            <a:avLst/>
          </a:prstGeom>
          <a:noFill/>
          <a:ln cap="flat" cmpd="sng" w="28575">
            <a:solidFill>
              <a:schemeClr val="dk2"/>
            </a:solidFill>
            <a:prstDash val="solid"/>
            <a:round/>
            <a:headEnd len="med" w="med" type="none"/>
            <a:tailEnd len="med" w="med" type="triangle"/>
          </a:ln>
        </p:spPr>
      </p:cxnSp>
      <p:cxnSp>
        <p:nvCxnSpPr>
          <p:cNvPr id="3929" name="Google Shape;3929;p437"/>
          <p:cNvCxnSpPr/>
          <p:nvPr/>
        </p:nvCxnSpPr>
        <p:spPr>
          <a:xfrm>
            <a:off x="7441775" y="5313325"/>
            <a:ext cx="1633800" cy="0"/>
          </a:xfrm>
          <a:prstGeom prst="straightConnector1">
            <a:avLst/>
          </a:prstGeom>
          <a:noFill/>
          <a:ln cap="flat" cmpd="sng" w="28575">
            <a:solidFill>
              <a:schemeClr val="dk2"/>
            </a:solidFill>
            <a:prstDash val="solid"/>
            <a:round/>
            <a:headEnd len="med" w="med" type="none"/>
            <a:tailEnd len="med" w="med" type="triangle"/>
          </a:ln>
        </p:spPr>
      </p:cxnSp>
      <p:sp>
        <p:nvSpPr>
          <p:cNvPr id="3930" name="Google Shape;3930;p437"/>
          <p:cNvSpPr txBox="1"/>
          <p:nvPr/>
        </p:nvSpPr>
        <p:spPr>
          <a:xfrm>
            <a:off x="3670625" y="3756200"/>
            <a:ext cx="15528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DM Sans Medium"/>
                <a:ea typeface="DM Sans Medium"/>
                <a:cs typeface="DM Sans Medium"/>
                <a:sym typeface="DM Sans Medium"/>
              </a:rPr>
              <a:t>Policy Specification</a:t>
            </a:r>
            <a:endParaRPr sz="1600">
              <a:solidFill>
                <a:schemeClr val="dk2"/>
              </a:solidFill>
              <a:latin typeface="DM Sans Medium"/>
              <a:ea typeface="DM Sans Medium"/>
              <a:cs typeface="DM Sans Medium"/>
              <a:sym typeface="DM Sans Medium"/>
            </a:endParaRPr>
          </a:p>
        </p:txBody>
      </p:sp>
      <p:sp>
        <p:nvSpPr>
          <p:cNvPr id="3931" name="Google Shape;3931;p437"/>
          <p:cNvSpPr txBox="1"/>
          <p:nvPr/>
        </p:nvSpPr>
        <p:spPr>
          <a:xfrm>
            <a:off x="7414787" y="3756200"/>
            <a:ext cx="1552800" cy="5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DM Sans Medium"/>
                <a:ea typeface="DM Sans Medium"/>
                <a:cs typeface="DM Sans Medium"/>
                <a:sym typeface="DM Sans Medium"/>
              </a:rPr>
              <a:t>Policy Enforcement</a:t>
            </a:r>
            <a:endParaRPr sz="1600">
              <a:solidFill>
                <a:schemeClr val="dk2"/>
              </a:solidFill>
              <a:latin typeface="DM Sans Medium"/>
              <a:ea typeface="DM Sans Medium"/>
              <a:cs typeface="DM Sans Medium"/>
              <a:sym typeface="DM Sans Medium"/>
            </a:endParaRPr>
          </a:p>
        </p:txBody>
      </p:sp>
      <p:pic>
        <p:nvPicPr>
          <p:cNvPr id="3932" name="Google Shape;3932;p437"/>
          <p:cNvPicPr preferRelativeResize="0"/>
          <p:nvPr/>
        </p:nvPicPr>
        <p:blipFill>
          <a:blip r:embed="rId4">
            <a:alphaModFix/>
          </a:blip>
          <a:stretch>
            <a:fillRect/>
          </a:stretch>
        </p:blipFill>
        <p:spPr>
          <a:xfrm>
            <a:off x="1511950" y="4317100"/>
            <a:ext cx="2078500" cy="1039250"/>
          </a:xfrm>
          <a:prstGeom prst="rect">
            <a:avLst/>
          </a:prstGeom>
          <a:noFill/>
          <a:ln>
            <a:noFill/>
          </a:ln>
        </p:spPr>
      </p:pic>
      <p:sp>
        <p:nvSpPr>
          <p:cNvPr id="3933" name="Google Shape;3933;p437"/>
          <p:cNvSpPr/>
          <p:nvPr/>
        </p:nvSpPr>
        <p:spPr>
          <a:xfrm>
            <a:off x="5316925" y="4875582"/>
            <a:ext cx="1984200" cy="8229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1800">
                <a:solidFill>
                  <a:srgbClr val="1B3139"/>
                </a:solidFill>
                <a:latin typeface="DM Sans Medium"/>
                <a:ea typeface="DM Sans Medium"/>
                <a:cs typeface="DM Sans Medium"/>
                <a:sym typeface="DM Sans Medium"/>
              </a:rPr>
              <a:t>    Unity </a:t>
            </a:r>
            <a:br>
              <a:rPr lang="en-US" sz="1800">
                <a:solidFill>
                  <a:srgbClr val="1B3139"/>
                </a:solidFill>
                <a:latin typeface="DM Sans Medium"/>
                <a:ea typeface="DM Sans Medium"/>
                <a:cs typeface="DM Sans Medium"/>
                <a:sym typeface="DM Sans Medium"/>
              </a:rPr>
            </a:br>
            <a:r>
              <a:rPr lang="en-US" sz="1800">
                <a:solidFill>
                  <a:srgbClr val="1B3139"/>
                </a:solidFill>
                <a:latin typeface="DM Sans Medium"/>
                <a:ea typeface="DM Sans Medium"/>
                <a:cs typeface="DM Sans Medium"/>
                <a:sym typeface="DM Sans Medium"/>
              </a:rPr>
              <a:t>	    Catalog</a:t>
            </a:r>
            <a:endParaRPr sz="1800">
              <a:solidFill>
                <a:srgbClr val="1B3139"/>
              </a:solidFill>
              <a:latin typeface="DM Sans"/>
              <a:ea typeface="DM Sans"/>
              <a:cs typeface="DM Sans"/>
              <a:sym typeface="DM Sans"/>
            </a:endParaRPr>
          </a:p>
        </p:txBody>
      </p:sp>
      <p:grpSp>
        <p:nvGrpSpPr>
          <p:cNvPr id="3934" name="Google Shape;3934;p437"/>
          <p:cNvGrpSpPr/>
          <p:nvPr/>
        </p:nvGrpSpPr>
        <p:grpSpPr>
          <a:xfrm>
            <a:off x="9204075" y="4714825"/>
            <a:ext cx="1308300" cy="1197000"/>
            <a:chOff x="2439125" y="4212425"/>
            <a:chExt cx="1308300" cy="1197000"/>
          </a:xfrm>
        </p:grpSpPr>
        <p:sp>
          <p:nvSpPr>
            <p:cNvPr id="3935" name="Google Shape;3935;p437"/>
            <p:cNvSpPr/>
            <p:nvPr/>
          </p:nvSpPr>
          <p:spPr>
            <a:xfrm>
              <a:off x="2439125" y="4212425"/>
              <a:ext cx="1308300" cy="11970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Cluster or </a:t>
              </a:r>
              <a:br>
                <a:rPr lang="en-US" sz="1200">
                  <a:latin typeface="DM Sans Medium"/>
                  <a:ea typeface="DM Sans Medium"/>
                  <a:cs typeface="DM Sans Medium"/>
                  <a:sym typeface="DM Sans Medium"/>
                </a:rPr>
              </a:br>
              <a:r>
                <a:rPr lang="en-US" sz="1200">
                  <a:latin typeface="DM Sans Medium"/>
                  <a:ea typeface="DM Sans Medium"/>
                  <a:cs typeface="DM Sans Medium"/>
                  <a:sym typeface="DM Sans Medium"/>
                </a:rPr>
                <a:t>SQL warehouse</a:t>
              </a:r>
              <a:endParaRPr sz="1200">
                <a:latin typeface="DM Sans Medium"/>
                <a:ea typeface="DM Sans Medium"/>
                <a:cs typeface="DM Sans Medium"/>
                <a:sym typeface="DM Sans Medium"/>
              </a:endParaRPr>
            </a:p>
          </p:txBody>
        </p:sp>
        <p:pic>
          <p:nvPicPr>
            <p:cNvPr id="3936" name="Google Shape;3936;p437"/>
            <p:cNvPicPr preferRelativeResize="0"/>
            <p:nvPr/>
          </p:nvPicPr>
          <p:blipFill rotWithShape="1">
            <a:blip r:embed="rId5">
              <a:alphaModFix/>
            </a:blip>
            <a:srcRect b="0" l="0" r="0" t="0"/>
            <a:stretch/>
          </p:blipFill>
          <p:spPr>
            <a:xfrm>
              <a:off x="2801526" y="4464801"/>
              <a:ext cx="583354" cy="558287"/>
            </a:xfrm>
            <a:prstGeom prst="rect">
              <a:avLst/>
            </a:prstGeom>
            <a:noFill/>
            <a:ln>
              <a:noFill/>
            </a:ln>
          </p:spPr>
        </p:pic>
      </p:grpSp>
      <p:pic>
        <p:nvPicPr>
          <p:cNvPr id="3937" name="Google Shape;3937;p437"/>
          <p:cNvPicPr preferRelativeResize="0"/>
          <p:nvPr/>
        </p:nvPicPr>
        <p:blipFill>
          <a:blip r:embed="rId6">
            <a:alphaModFix/>
          </a:blip>
          <a:stretch>
            <a:fillRect/>
          </a:stretch>
        </p:blipFill>
        <p:spPr>
          <a:xfrm>
            <a:off x="5509550" y="5094421"/>
            <a:ext cx="385200" cy="385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941" name="Shape 3941"/>
        <p:cNvGrpSpPr/>
        <p:nvPr/>
      </p:nvGrpSpPr>
      <p:grpSpPr>
        <a:xfrm>
          <a:off x="0" y="0"/>
          <a:ext cx="0" cy="0"/>
          <a:chOff x="0" y="0"/>
          <a:chExt cx="0" cy="0"/>
        </a:xfrm>
      </p:grpSpPr>
      <p:sp>
        <p:nvSpPr>
          <p:cNvPr id="3942" name="Google Shape;3942;p438"/>
          <p:cNvSpPr/>
          <p:nvPr/>
        </p:nvSpPr>
        <p:spPr>
          <a:xfrm>
            <a:off x="8911204" y="3393781"/>
            <a:ext cx="2590200" cy="2325000"/>
          </a:xfrm>
          <a:prstGeom prst="roundRect">
            <a:avLst>
              <a:gd fmla="val 6548"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accent1"/>
                </a:solidFill>
                <a:latin typeface="DM Sans Medium"/>
                <a:ea typeface="DM Sans Medium"/>
                <a:cs typeface="DM Sans Medium"/>
                <a:sym typeface="DM Sans Medium"/>
              </a:rPr>
              <a:t>Cloud Storage</a:t>
            </a:r>
            <a:br>
              <a:rPr lang="en-US" sz="1600">
                <a:solidFill>
                  <a:schemeClr val="accent1"/>
                </a:solidFill>
                <a:latin typeface="DM Sans Medium"/>
                <a:ea typeface="DM Sans Medium"/>
                <a:cs typeface="DM Sans Medium"/>
                <a:sym typeface="DM Sans Medium"/>
              </a:rPr>
            </a:br>
            <a:r>
              <a:rPr lang="en-US">
                <a:solidFill>
                  <a:schemeClr val="accent1"/>
                </a:solidFill>
                <a:latin typeface="DM Sans Medium"/>
                <a:ea typeface="DM Sans Medium"/>
                <a:cs typeface="DM Sans Medium"/>
                <a:sym typeface="DM Sans Medium"/>
              </a:rPr>
              <a:t>(S3, ADLS, GCS) </a:t>
            </a:r>
            <a:endParaRPr baseline="30000">
              <a:solidFill>
                <a:schemeClr val="accent1"/>
              </a:solidFill>
              <a:latin typeface="DM Sans Medium"/>
              <a:ea typeface="DM Sans Medium"/>
              <a:cs typeface="DM Sans Medium"/>
              <a:sym typeface="DM Sans Medium"/>
            </a:endParaRPr>
          </a:p>
        </p:txBody>
      </p:sp>
      <p:sp>
        <p:nvSpPr>
          <p:cNvPr id="3943" name="Google Shape;3943;p438"/>
          <p:cNvSpPr txBox="1"/>
          <p:nvPr>
            <p:ph type="title"/>
          </p:nvPr>
        </p:nvSpPr>
        <p:spPr>
          <a:xfrm>
            <a:off x="749433" y="535597"/>
            <a:ext cx="10662000" cy="583500"/>
          </a:xfrm>
          <a:prstGeom prst="rect">
            <a:avLst/>
          </a:prstGeom>
          <a:noFill/>
          <a:ln>
            <a:noFill/>
          </a:ln>
        </p:spPr>
        <p:txBody>
          <a:bodyPr anchorCtr="0" anchor="ctr" bIns="45700" lIns="0" spcFirstLastPara="1" rIns="0" wrap="square" tIns="45700">
            <a:normAutofit/>
          </a:bodyPr>
          <a:lstStyle/>
          <a:p>
            <a:pPr indent="0" lvl="0" marL="0" marR="0" rtl="0" algn="l">
              <a:lnSpc>
                <a:spcPct val="90000"/>
              </a:lnSpc>
              <a:spcBef>
                <a:spcPts val="0"/>
              </a:spcBef>
              <a:spcAft>
                <a:spcPts val="0"/>
              </a:spcAft>
              <a:buNone/>
            </a:pPr>
            <a:r>
              <a:rPr lang="en-US" sz="3500"/>
              <a:t>Databricks Unity Catalog </a:t>
            </a:r>
            <a:endParaRPr sz="3500"/>
          </a:p>
        </p:txBody>
      </p:sp>
      <p:sp>
        <p:nvSpPr>
          <p:cNvPr id="3944" name="Google Shape;3944;p438"/>
          <p:cNvSpPr txBox="1"/>
          <p:nvPr>
            <p:ph idx="12" type="sldNum"/>
          </p:nvPr>
        </p:nvSpPr>
        <p:spPr>
          <a:xfrm>
            <a:off x="10869182" y="6351634"/>
            <a:ext cx="666900" cy="524700"/>
          </a:xfrm>
          <a:prstGeom prst="rect">
            <a:avLst/>
          </a:prstGeom>
        </p:spPr>
        <p:txBody>
          <a:bodyPr anchorCtr="0" anchor="t" bIns="121875" lIns="121875" spcFirstLastPara="1" rIns="121875" wrap="square" tIns="121875">
            <a:noAutofit/>
          </a:bodyPr>
          <a:lstStyle/>
          <a:p>
            <a:pPr indent="0" lvl="0" marL="0" rtl="0" algn="r">
              <a:spcBef>
                <a:spcPts val="0"/>
              </a:spcBef>
              <a:spcAft>
                <a:spcPts val="0"/>
              </a:spcAft>
              <a:buNone/>
            </a:pPr>
            <a:fld id="{00000000-1234-1234-1234-123412341234}" type="slidenum">
              <a:rPr lang="en-US"/>
              <a:t>‹#›</a:t>
            </a:fld>
            <a:endParaRPr/>
          </a:p>
        </p:txBody>
      </p:sp>
      <p:sp>
        <p:nvSpPr>
          <p:cNvPr id="3945" name="Google Shape;3945;p438"/>
          <p:cNvSpPr/>
          <p:nvPr/>
        </p:nvSpPr>
        <p:spPr>
          <a:xfrm>
            <a:off x="9150539" y="4260881"/>
            <a:ext cx="2125200" cy="3654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     Container / bucket</a:t>
            </a:r>
            <a:endParaRPr/>
          </a:p>
        </p:txBody>
      </p:sp>
      <p:sp>
        <p:nvSpPr>
          <p:cNvPr id="3946" name="Google Shape;3946;p438"/>
          <p:cNvSpPr/>
          <p:nvPr/>
        </p:nvSpPr>
        <p:spPr>
          <a:xfrm>
            <a:off x="9150539" y="4679968"/>
            <a:ext cx="2125200" cy="3654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     Container / bucket</a:t>
            </a:r>
            <a:endParaRPr/>
          </a:p>
        </p:txBody>
      </p:sp>
      <p:sp>
        <p:nvSpPr>
          <p:cNvPr id="3947" name="Google Shape;3947;p438"/>
          <p:cNvSpPr/>
          <p:nvPr/>
        </p:nvSpPr>
        <p:spPr>
          <a:xfrm>
            <a:off x="9150539" y="5099056"/>
            <a:ext cx="2125200" cy="3654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     Container / bucket</a:t>
            </a:r>
            <a:endParaRPr/>
          </a:p>
        </p:txBody>
      </p:sp>
      <p:sp>
        <p:nvSpPr>
          <p:cNvPr id="3948" name="Google Shape;3948;p438"/>
          <p:cNvSpPr/>
          <p:nvPr/>
        </p:nvSpPr>
        <p:spPr>
          <a:xfrm>
            <a:off x="5483247" y="1605375"/>
            <a:ext cx="11424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Audit Log</a:t>
            </a:r>
            <a:endParaRPr sz="1200"/>
          </a:p>
        </p:txBody>
      </p:sp>
      <p:sp>
        <p:nvSpPr>
          <p:cNvPr id="3949" name="Google Shape;3949;p438"/>
          <p:cNvSpPr/>
          <p:nvPr/>
        </p:nvSpPr>
        <p:spPr>
          <a:xfrm>
            <a:off x="1932746" y="3864375"/>
            <a:ext cx="1580100" cy="705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3950" name="Google Shape;3950;p438"/>
          <p:cNvSpPr/>
          <p:nvPr/>
        </p:nvSpPr>
        <p:spPr>
          <a:xfrm>
            <a:off x="1932759" y="4646475"/>
            <a:ext cx="1609800" cy="705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3951" name="Google Shape;3951;p438"/>
          <p:cNvSpPr/>
          <p:nvPr/>
        </p:nvSpPr>
        <p:spPr>
          <a:xfrm>
            <a:off x="6918316" y="1757800"/>
            <a:ext cx="11424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Account Level User Mgmt</a:t>
            </a:r>
            <a:endParaRPr sz="1200"/>
          </a:p>
        </p:txBody>
      </p:sp>
      <p:sp>
        <p:nvSpPr>
          <p:cNvPr id="3952" name="Google Shape;3952;p438"/>
          <p:cNvSpPr/>
          <p:nvPr/>
        </p:nvSpPr>
        <p:spPr>
          <a:xfrm>
            <a:off x="7277631" y="2486675"/>
            <a:ext cx="11424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Storage Credentials</a:t>
            </a:r>
            <a:endParaRPr sz="1200"/>
          </a:p>
        </p:txBody>
      </p:sp>
      <p:sp>
        <p:nvSpPr>
          <p:cNvPr id="3953" name="Google Shape;3953;p438"/>
          <p:cNvSpPr/>
          <p:nvPr/>
        </p:nvSpPr>
        <p:spPr>
          <a:xfrm>
            <a:off x="4048198" y="1757800"/>
            <a:ext cx="11424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Metastore</a:t>
            </a:r>
            <a:endParaRPr sz="1200"/>
          </a:p>
        </p:txBody>
      </p:sp>
      <p:sp>
        <p:nvSpPr>
          <p:cNvPr id="3954" name="Google Shape;3954;p438"/>
          <p:cNvSpPr/>
          <p:nvPr/>
        </p:nvSpPr>
        <p:spPr>
          <a:xfrm>
            <a:off x="8911204" y="1562350"/>
            <a:ext cx="2590200" cy="7911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accent1"/>
                </a:solidFill>
                <a:latin typeface="DM Sans Medium"/>
                <a:ea typeface="DM Sans Medium"/>
                <a:cs typeface="DM Sans Medium"/>
                <a:sym typeface="DM Sans Medium"/>
              </a:rPr>
              <a:t>Identity Provider</a:t>
            </a:r>
            <a:endParaRPr>
              <a:solidFill>
                <a:schemeClr val="accent1"/>
              </a:solidFill>
              <a:latin typeface="DM Sans"/>
              <a:ea typeface="DM Sans"/>
              <a:cs typeface="DM Sans"/>
              <a:sym typeface="DM Sans"/>
            </a:endParaRPr>
          </a:p>
        </p:txBody>
      </p:sp>
      <p:sp>
        <p:nvSpPr>
          <p:cNvPr id="3955" name="Google Shape;3955;p438"/>
          <p:cNvSpPr/>
          <p:nvPr/>
        </p:nvSpPr>
        <p:spPr>
          <a:xfrm>
            <a:off x="3688783" y="2486675"/>
            <a:ext cx="11424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Lineage Explorer</a:t>
            </a:r>
            <a:endParaRPr sz="1200"/>
          </a:p>
        </p:txBody>
      </p:sp>
      <p:sp>
        <p:nvSpPr>
          <p:cNvPr id="3956" name="Google Shape;3956;p438"/>
          <p:cNvSpPr/>
          <p:nvPr/>
        </p:nvSpPr>
        <p:spPr>
          <a:xfrm>
            <a:off x="6918316" y="3215550"/>
            <a:ext cx="11424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ACL Store</a:t>
            </a:r>
            <a:endParaRPr sz="1200"/>
          </a:p>
        </p:txBody>
      </p:sp>
      <p:cxnSp>
        <p:nvCxnSpPr>
          <p:cNvPr id="3957" name="Google Shape;3957;p438"/>
          <p:cNvCxnSpPr/>
          <p:nvPr/>
        </p:nvCxnSpPr>
        <p:spPr>
          <a:xfrm flipH="1" rot="10800000">
            <a:off x="6876520" y="2158250"/>
            <a:ext cx="258300" cy="213000"/>
          </a:xfrm>
          <a:prstGeom prst="straightConnector1">
            <a:avLst/>
          </a:prstGeom>
          <a:noFill/>
          <a:ln cap="flat" cmpd="sng" w="9525">
            <a:solidFill>
              <a:schemeClr val="accent4"/>
            </a:solidFill>
            <a:prstDash val="solid"/>
            <a:round/>
            <a:headEnd len="med" w="med" type="none"/>
            <a:tailEnd len="med" w="med" type="none"/>
          </a:ln>
        </p:spPr>
      </p:cxnSp>
      <p:cxnSp>
        <p:nvCxnSpPr>
          <p:cNvPr id="3958" name="Google Shape;3958;p438"/>
          <p:cNvCxnSpPr/>
          <p:nvPr/>
        </p:nvCxnSpPr>
        <p:spPr>
          <a:xfrm rot="10800000">
            <a:off x="4971108" y="2158250"/>
            <a:ext cx="258300" cy="213000"/>
          </a:xfrm>
          <a:prstGeom prst="straightConnector1">
            <a:avLst/>
          </a:prstGeom>
          <a:noFill/>
          <a:ln cap="flat" cmpd="sng" w="9525">
            <a:solidFill>
              <a:schemeClr val="accent4"/>
            </a:solidFill>
            <a:prstDash val="solid"/>
            <a:round/>
            <a:headEnd len="med" w="med" type="none"/>
            <a:tailEnd len="med" w="med" type="none"/>
          </a:ln>
        </p:spPr>
      </p:cxnSp>
      <p:cxnSp>
        <p:nvCxnSpPr>
          <p:cNvPr id="3959" name="Google Shape;3959;p438"/>
          <p:cNvCxnSpPr>
            <a:stCxn id="3960" idx="0"/>
            <a:endCxn id="3948" idx="2"/>
          </p:cNvCxnSpPr>
          <p:nvPr/>
        </p:nvCxnSpPr>
        <p:spPr>
          <a:xfrm rot="10800000">
            <a:off x="6054447" y="2005575"/>
            <a:ext cx="0" cy="328500"/>
          </a:xfrm>
          <a:prstGeom prst="straightConnector1">
            <a:avLst/>
          </a:prstGeom>
          <a:noFill/>
          <a:ln cap="flat" cmpd="sng" w="9525">
            <a:solidFill>
              <a:schemeClr val="accent4"/>
            </a:solidFill>
            <a:prstDash val="solid"/>
            <a:round/>
            <a:headEnd len="med" w="med" type="none"/>
            <a:tailEnd len="med" w="med" type="none"/>
          </a:ln>
        </p:spPr>
      </p:cxnSp>
      <p:cxnSp>
        <p:nvCxnSpPr>
          <p:cNvPr id="3961" name="Google Shape;3961;p438"/>
          <p:cNvCxnSpPr>
            <a:stCxn id="3960" idx="1"/>
            <a:endCxn id="3955" idx="3"/>
          </p:cNvCxnSpPr>
          <p:nvPr/>
        </p:nvCxnSpPr>
        <p:spPr>
          <a:xfrm rot="10800000">
            <a:off x="4831183" y="2686775"/>
            <a:ext cx="372300" cy="0"/>
          </a:xfrm>
          <a:prstGeom prst="straightConnector1">
            <a:avLst/>
          </a:prstGeom>
          <a:noFill/>
          <a:ln cap="flat" cmpd="sng" w="9525">
            <a:solidFill>
              <a:schemeClr val="accent4"/>
            </a:solidFill>
            <a:prstDash val="solid"/>
            <a:round/>
            <a:headEnd len="med" w="med" type="none"/>
            <a:tailEnd len="med" w="med" type="none"/>
          </a:ln>
        </p:spPr>
      </p:cxnSp>
      <p:cxnSp>
        <p:nvCxnSpPr>
          <p:cNvPr id="3962" name="Google Shape;3962;p438"/>
          <p:cNvCxnSpPr>
            <a:stCxn id="3952" idx="1"/>
            <a:endCxn id="3960" idx="3"/>
          </p:cNvCxnSpPr>
          <p:nvPr/>
        </p:nvCxnSpPr>
        <p:spPr>
          <a:xfrm rot="10800000">
            <a:off x="6905331" y="2686775"/>
            <a:ext cx="372300" cy="0"/>
          </a:xfrm>
          <a:prstGeom prst="straightConnector1">
            <a:avLst/>
          </a:prstGeom>
          <a:noFill/>
          <a:ln cap="flat" cmpd="sng" w="9525">
            <a:solidFill>
              <a:schemeClr val="accent4"/>
            </a:solidFill>
            <a:prstDash val="solid"/>
            <a:round/>
            <a:headEnd len="med" w="med" type="none"/>
            <a:tailEnd len="med" w="med" type="none"/>
          </a:ln>
        </p:spPr>
      </p:cxnSp>
      <p:cxnSp>
        <p:nvCxnSpPr>
          <p:cNvPr id="3963" name="Google Shape;3963;p438"/>
          <p:cNvCxnSpPr/>
          <p:nvPr/>
        </p:nvCxnSpPr>
        <p:spPr>
          <a:xfrm>
            <a:off x="6876520" y="2996450"/>
            <a:ext cx="258300" cy="213000"/>
          </a:xfrm>
          <a:prstGeom prst="straightConnector1">
            <a:avLst/>
          </a:prstGeom>
          <a:noFill/>
          <a:ln cap="flat" cmpd="sng" w="9525">
            <a:solidFill>
              <a:schemeClr val="accent4"/>
            </a:solidFill>
            <a:prstDash val="solid"/>
            <a:round/>
            <a:headEnd len="med" w="med" type="none"/>
            <a:tailEnd len="med" w="med" type="none"/>
          </a:ln>
        </p:spPr>
      </p:cxnSp>
      <p:sp>
        <p:nvSpPr>
          <p:cNvPr id="3964" name="Google Shape;3964;p438"/>
          <p:cNvSpPr/>
          <p:nvPr/>
        </p:nvSpPr>
        <p:spPr>
          <a:xfrm>
            <a:off x="4048198" y="3215550"/>
            <a:ext cx="11424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Data Explorer</a:t>
            </a:r>
            <a:endParaRPr sz="1200"/>
          </a:p>
        </p:txBody>
      </p:sp>
      <p:cxnSp>
        <p:nvCxnSpPr>
          <p:cNvPr id="3965" name="Google Shape;3965;p438"/>
          <p:cNvCxnSpPr/>
          <p:nvPr/>
        </p:nvCxnSpPr>
        <p:spPr>
          <a:xfrm flipH="1" rot="10800000">
            <a:off x="4971044" y="2996450"/>
            <a:ext cx="258300" cy="213000"/>
          </a:xfrm>
          <a:prstGeom prst="straightConnector1">
            <a:avLst/>
          </a:prstGeom>
          <a:noFill/>
          <a:ln cap="flat" cmpd="sng" w="9525">
            <a:solidFill>
              <a:schemeClr val="accent4"/>
            </a:solidFill>
            <a:prstDash val="solid"/>
            <a:round/>
            <a:headEnd len="med" w="med" type="none"/>
            <a:tailEnd len="med" w="med" type="none"/>
          </a:ln>
        </p:spPr>
      </p:cxnSp>
      <p:cxnSp>
        <p:nvCxnSpPr>
          <p:cNvPr id="3966" name="Google Shape;3966;p438"/>
          <p:cNvCxnSpPr>
            <a:stCxn id="3967" idx="2"/>
            <a:endCxn id="3968" idx="4"/>
          </p:cNvCxnSpPr>
          <p:nvPr/>
        </p:nvCxnSpPr>
        <p:spPr>
          <a:xfrm>
            <a:off x="6054642" y="3768150"/>
            <a:ext cx="0" cy="2038500"/>
          </a:xfrm>
          <a:prstGeom prst="straightConnector1">
            <a:avLst/>
          </a:prstGeom>
          <a:noFill/>
          <a:ln cap="flat" cmpd="sng" w="19050">
            <a:solidFill>
              <a:schemeClr val="accent4"/>
            </a:solidFill>
            <a:prstDash val="dash"/>
            <a:round/>
            <a:headEnd len="med" w="med" type="triangle"/>
            <a:tailEnd len="med" w="med" type="triangle"/>
          </a:ln>
        </p:spPr>
      </p:cxnSp>
      <p:cxnSp>
        <p:nvCxnSpPr>
          <p:cNvPr id="3969" name="Google Shape;3969;p438"/>
          <p:cNvCxnSpPr>
            <a:stCxn id="3949" idx="3"/>
            <a:endCxn id="3970" idx="2"/>
          </p:cNvCxnSpPr>
          <p:nvPr/>
        </p:nvCxnSpPr>
        <p:spPr>
          <a:xfrm flipH="1" rot="10800000">
            <a:off x="3512846" y="4216575"/>
            <a:ext cx="2355600" cy="600"/>
          </a:xfrm>
          <a:prstGeom prst="straightConnector1">
            <a:avLst/>
          </a:prstGeom>
          <a:noFill/>
          <a:ln cap="flat" cmpd="sng" w="9525">
            <a:solidFill>
              <a:schemeClr val="dk2"/>
            </a:solidFill>
            <a:prstDash val="solid"/>
            <a:round/>
            <a:headEnd len="med" w="med" type="none"/>
            <a:tailEnd len="med" w="med" type="triangle"/>
          </a:ln>
        </p:spPr>
      </p:cxnSp>
      <p:cxnSp>
        <p:nvCxnSpPr>
          <p:cNvPr id="3971" name="Google Shape;3971;p438"/>
          <p:cNvCxnSpPr>
            <a:stCxn id="3950" idx="3"/>
            <a:endCxn id="3972" idx="2"/>
          </p:cNvCxnSpPr>
          <p:nvPr/>
        </p:nvCxnSpPr>
        <p:spPr>
          <a:xfrm flipH="1" rot="10800000">
            <a:off x="3542559" y="4998075"/>
            <a:ext cx="2325900" cy="1200"/>
          </a:xfrm>
          <a:prstGeom prst="straightConnector1">
            <a:avLst/>
          </a:prstGeom>
          <a:noFill/>
          <a:ln cap="flat" cmpd="sng" w="9525">
            <a:solidFill>
              <a:schemeClr val="dk2"/>
            </a:solidFill>
            <a:prstDash val="solid"/>
            <a:round/>
            <a:headEnd len="med" w="med" type="none"/>
            <a:tailEnd len="med" w="med" type="triangle"/>
          </a:ln>
        </p:spPr>
      </p:cxnSp>
      <p:cxnSp>
        <p:nvCxnSpPr>
          <p:cNvPr id="3973" name="Google Shape;3973;p438"/>
          <p:cNvCxnSpPr>
            <a:stCxn id="3972" idx="6"/>
            <a:endCxn id="3945" idx="1"/>
          </p:cNvCxnSpPr>
          <p:nvPr/>
        </p:nvCxnSpPr>
        <p:spPr>
          <a:xfrm flipH="1" rot="10800000">
            <a:off x="6240947" y="4443588"/>
            <a:ext cx="2909700" cy="554400"/>
          </a:xfrm>
          <a:prstGeom prst="straightConnector1">
            <a:avLst/>
          </a:prstGeom>
          <a:noFill/>
          <a:ln cap="flat" cmpd="sng" w="9525">
            <a:solidFill>
              <a:schemeClr val="accent4"/>
            </a:solidFill>
            <a:prstDash val="dash"/>
            <a:round/>
            <a:headEnd len="med" w="med" type="none"/>
            <a:tailEnd len="med" w="med" type="triangle"/>
          </a:ln>
        </p:spPr>
      </p:cxnSp>
      <p:cxnSp>
        <p:nvCxnSpPr>
          <p:cNvPr id="3974" name="Google Shape;3974;p438"/>
          <p:cNvCxnSpPr/>
          <p:nvPr/>
        </p:nvCxnSpPr>
        <p:spPr>
          <a:xfrm>
            <a:off x="6240636" y="4997988"/>
            <a:ext cx="2909700" cy="283800"/>
          </a:xfrm>
          <a:prstGeom prst="straightConnector1">
            <a:avLst/>
          </a:prstGeom>
          <a:noFill/>
          <a:ln cap="flat" cmpd="sng" w="9525">
            <a:solidFill>
              <a:schemeClr val="dk2"/>
            </a:solidFill>
            <a:prstDash val="solid"/>
            <a:round/>
            <a:headEnd len="med" w="med" type="none"/>
            <a:tailEnd len="med" w="med" type="triangle"/>
          </a:ln>
        </p:spPr>
      </p:cxnSp>
      <p:sp>
        <p:nvSpPr>
          <p:cNvPr id="3967" name="Google Shape;3967;p438"/>
          <p:cNvSpPr/>
          <p:nvPr/>
        </p:nvSpPr>
        <p:spPr>
          <a:xfrm>
            <a:off x="5483442" y="3367950"/>
            <a:ext cx="11424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Access Control</a:t>
            </a:r>
            <a:endParaRPr sz="1200"/>
          </a:p>
        </p:txBody>
      </p:sp>
      <p:cxnSp>
        <p:nvCxnSpPr>
          <p:cNvPr id="3975" name="Google Shape;3975;p438"/>
          <p:cNvCxnSpPr>
            <a:stCxn id="3967" idx="0"/>
            <a:endCxn id="3960" idx="2"/>
          </p:cNvCxnSpPr>
          <p:nvPr/>
        </p:nvCxnSpPr>
        <p:spPr>
          <a:xfrm rot="10800000">
            <a:off x="6054342" y="3039450"/>
            <a:ext cx="300" cy="328500"/>
          </a:xfrm>
          <a:prstGeom prst="straightConnector1">
            <a:avLst/>
          </a:prstGeom>
          <a:noFill/>
          <a:ln cap="flat" cmpd="sng" w="9525">
            <a:solidFill>
              <a:schemeClr val="accent4"/>
            </a:solidFill>
            <a:prstDash val="solid"/>
            <a:round/>
            <a:headEnd len="med" w="med" type="none"/>
            <a:tailEnd len="med" w="med" type="none"/>
          </a:ln>
        </p:spPr>
      </p:cxnSp>
      <p:cxnSp>
        <p:nvCxnSpPr>
          <p:cNvPr id="3976" name="Google Shape;3976;p438"/>
          <p:cNvCxnSpPr>
            <a:stCxn id="3972" idx="6"/>
            <a:endCxn id="3946" idx="1"/>
          </p:cNvCxnSpPr>
          <p:nvPr/>
        </p:nvCxnSpPr>
        <p:spPr>
          <a:xfrm flipH="1" rot="10800000">
            <a:off x="6240947" y="4862688"/>
            <a:ext cx="2909700" cy="135300"/>
          </a:xfrm>
          <a:prstGeom prst="straightConnector1">
            <a:avLst/>
          </a:prstGeom>
          <a:noFill/>
          <a:ln cap="flat" cmpd="sng" w="9525">
            <a:solidFill>
              <a:schemeClr val="accent4"/>
            </a:solidFill>
            <a:prstDash val="dash"/>
            <a:round/>
            <a:headEnd len="med" w="med" type="none"/>
            <a:tailEnd len="med" w="med" type="triangle"/>
          </a:ln>
        </p:spPr>
      </p:cxnSp>
      <p:sp>
        <p:nvSpPr>
          <p:cNvPr id="3977" name="Google Shape;3977;p438"/>
          <p:cNvSpPr txBox="1"/>
          <p:nvPr/>
        </p:nvSpPr>
        <p:spPr>
          <a:xfrm>
            <a:off x="7540077" y="4710754"/>
            <a:ext cx="296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accent3"/>
                </a:solidFill>
                <a:latin typeface="DM Sans"/>
                <a:ea typeface="DM Sans"/>
                <a:cs typeface="DM Sans"/>
                <a:sym typeface="DM Sans"/>
              </a:rPr>
              <a:t>X</a:t>
            </a:r>
            <a:endParaRPr b="1">
              <a:solidFill>
                <a:schemeClr val="accent3"/>
              </a:solidFill>
              <a:latin typeface="DM Sans"/>
              <a:ea typeface="DM Sans"/>
              <a:cs typeface="DM Sans"/>
              <a:sym typeface="DM Sans"/>
            </a:endParaRPr>
          </a:p>
        </p:txBody>
      </p:sp>
      <p:sp>
        <p:nvSpPr>
          <p:cNvPr id="3978" name="Google Shape;3978;p438"/>
          <p:cNvSpPr txBox="1"/>
          <p:nvPr/>
        </p:nvSpPr>
        <p:spPr>
          <a:xfrm>
            <a:off x="7539175" y="4507985"/>
            <a:ext cx="296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accent3"/>
                </a:solidFill>
                <a:latin typeface="DM Sans"/>
                <a:ea typeface="DM Sans"/>
                <a:cs typeface="DM Sans"/>
                <a:sym typeface="DM Sans"/>
              </a:rPr>
              <a:t>X</a:t>
            </a:r>
            <a:endParaRPr b="1">
              <a:solidFill>
                <a:schemeClr val="accent3"/>
              </a:solidFill>
              <a:latin typeface="DM Sans"/>
              <a:ea typeface="DM Sans"/>
              <a:cs typeface="DM Sans"/>
              <a:sym typeface="DM Sans"/>
            </a:endParaRPr>
          </a:p>
        </p:txBody>
      </p:sp>
      <p:sp>
        <p:nvSpPr>
          <p:cNvPr id="3979" name="Google Shape;3979;p438"/>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Centralized Governance</a:t>
            </a:r>
            <a:endParaRPr/>
          </a:p>
        </p:txBody>
      </p:sp>
      <p:sp>
        <p:nvSpPr>
          <p:cNvPr id="3980" name="Google Shape;3980;p438"/>
          <p:cNvSpPr/>
          <p:nvPr/>
        </p:nvSpPr>
        <p:spPr>
          <a:xfrm>
            <a:off x="685972" y="3884900"/>
            <a:ext cx="7107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accent1"/>
                </a:solidFill>
              </a:rPr>
              <a:t>user</a:t>
            </a:r>
            <a:endParaRPr>
              <a:solidFill>
                <a:schemeClr val="accent1"/>
              </a:solidFill>
            </a:endParaRPr>
          </a:p>
        </p:txBody>
      </p:sp>
      <p:sp>
        <p:nvSpPr>
          <p:cNvPr id="3981" name="Google Shape;3981;p438"/>
          <p:cNvSpPr/>
          <p:nvPr/>
        </p:nvSpPr>
        <p:spPr>
          <a:xfrm>
            <a:off x="685972" y="4265900"/>
            <a:ext cx="7107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accent1"/>
                </a:solidFill>
              </a:rPr>
              <a:t>user</a:t>
            </a:r>
            <a:endParaRPr>
              <a:solidFill>
                <a:schemeClr val="accent1"/>
              </a:solidFill>
            </a:endParaRPr>
          </a:p>
        </p:txBody>
      </p:sp>
      <p:sp>
        <p:nvSpPr>
          <p:cNvPr id="3982" name="Google Shape;3982;p438"/>
          <p:cNvSpPr/>
          <p:nvPr/>
        </p:nvSpPr>
        <p:spPr>
          <a:xfrm>
            <a:off x="685972" y="4646900"/>
            <a:ext cx="7107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accent1"/>
                </a:solidFill>
              </a:rPr>
              <a:t>user</a:t>
            </a:r>
            <a:endParaRPr>
              <a:solidFill>
                <a:schemeClr val="accent1"/>
              </a:solidFill>
            </a:endParaRPr>
          </a:p>
        </p:txBody>
      </p:sp>
      <p:sp>
        <p:nvSpPr>
          <p:cNvPr id="3983" name="Google Shape;3983;p438"/>
          <p:cNvSpPr/>
          <p:nvPr/>
        </p:nvSpPr>
        <p:spPr>
          <a:xfrm>
            <a:off x="685972" y="5027900"/>
            <a:ext cx="7107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accent1"/>
                </a:solidFill>
              </a:rPr>
              <a:t>user</a:t>
            </a:r>
            <a:endParaRPr>
              <a:solidFill>
                <a:schemeClr val="accent1"/>
              </a:solidFill>
            </a:endParaRPr>
          </a:p>
        </p:txBody>
      </p:sp>
      <p:pic>
        <p:nvPicPr>
          <p:cNvPr id="3984" name="Google Shape;3984;p438"/>
          <p:cNvPicPr preferRelativeResize="0"/>
          <p:nvPr/>
        </p:nvPicPr>
        <p:blipFill rotWithShape="1">
          <a:blip r:embed="rId3">
            <a:alphaModFix/>
          </a:blip>
          <a:srcRect b="0" l="0" r="0" t="0"/>
          <a:stretch/>
        </p:blipFill>
        <p:spPr>
          <a:xfrm>
            <a:off x="10551682" y="3482342"/>
            <a:ext cx="710400" cy="551858"/>
          </a:xfrm>
          <a:prstGeom prst="rect">
            <a:avLst/>
          </a:prstGeom>
          <a:noFill/>
          <a:ln>
            <a:noFill/>
          </a:ln>
        </p:spPr>
      </p:pic>
      <p:pic>
        <p:nvPicPr>
          <p:cNvPr id="3985" name="Google Shape;3985;p438"/>
          <p:cNvPicPr preferRelativeResize="0"/>
          <p:nvPr/>
        </p:nvPicPr>
        <p:blipFill rotWithShape="1">
          <a:blip r:embed="rId3">
            <a:alphaModFix/>
          </a:blip>
          <a:srcRect b="18857" l="0" r="0" t="0"/>
          <a:stretch/>
        </p:blipFill>
        <p:spPr>
          <a:xfrm>
            <a:off x="9242487" y="4344853"/>
            <a:ext cx="313279" cy="197414"/>
          </a:xfrm>
          <a:prstGeom prst="rect">
            <a:avLst/>
          </a:prstGeom>
          <a:noFill/>
          <a:ln>
            <a:noFill/>
          </a:ln>
        </p:spPr>
      </p:pic>
      <p:pic>
        <p:nvPicPr>
          <p:cNvPr id="3986" name="Google Shape;3986;p438"/>
          <p:cNvPicPr preferRelativeResize="0"/>
          <p:nvPr/>
        </p:nvPicPr>
        <p:blipFill rotWithShape="1">
          <a:blip r:embed="rId3">
            <a:alphaModFix/>
          </a:blip>
          <a:srcRect b="18857" l="0" r="0" t="0"/>
          <a:stretch/>
        </p:blipFill>
        <p:spPr>
          <a:xfrm>
            <a:off x="9242487" y="4764599"/>
            <a:ext cx="313279" cy="197414"/>
          </a:xfrm>
          <a:prstGeom prst="rect">
            <a:avLst/>
          </a:prstGeom>
          <a:noFill/>
          <a:ln>
            <a:noFill/>
          </a:ln>
        </p:spPr>
      </p:pic>
      <p:pic>
        <p:nvPicPr>
          <p:cNvPr id="3987" name="Google Shape;3987;p438"/>
          <p:cNvPicPr preferRelativeResize="0"/>
          <p:nvPr/>
        </p:nvPicPr>
        <p:blipFill rotWithShape="1">
          <a:blip r:embed="rId3">
            <a:alphaModFix/>
          </a:blip>
          <a:srcRect b="18857" l="0" r="0" t="0"/>
          <a:stretch/>
        </p:blipFill>
        <p:spPr>
          <a:xfrm>
            <a:off x="9242487" y="5183053"/>
            <a:ext cx="313279" cy="197414"/>
          </a:xfrm>
          <a:prstGeom prst="rect">
            <a:avLst/>
          </a:prstGeom>
          <a:noFill/>
          <a:ln>
            <a:noFill/>
          </a:ln>
        </p:spPr>
      </p:pic>
      <p:sp>
        <p:nvSpPr>
          <p:cNvPr id="3988" name="Google Shape;3988;p438"/>
          <p:cNvSpPr/>
          <p:nvPr/>
        </p:nvSpPr>
        <p:spPr>
          <a:xfrm>
            <a:off x="5204677" y="5940800"/>
            <a:ext cx="1701600" cy="7056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Delta Sharing Server</a:t>
            </a:r>
            <a:endParaRPr sz="1600">
              <a:solidFill>
                <a:schemeClr val="dk1"/>
              </a:solidFill>
              <a:latin typeface="DM Sans"/>
              <a:ea typeface="DM Sans"/>
              <a:cs typeface="DM Sans"/>
              <a:sym typeface="DM Sans"/>
            </a:endParaRPr>
          </a:p>
        </p:txBody>
      </p:sp>
      <p:sp>
        <p:nvSpPr>
          <p:cNvPr id="3989" name="Google Shape;3989;p438"/>
          <p:cNvSpPr/>
          <p:nvPr/>
        </p:nvSpPr>
        <p:spPr>
          <a:xfrm>
            <a:off x="1932759" y="5559802"/>
            <a:ext cx="1609800" cy="705600"/>
          </a:xfrm>
          <a:prstGeom prst="roundRect">
            <a:avLst>
              <a:gd fmla="val 16667" name="adj"/>
            </a:avLst>
          </a:prstGeom>
          <a:solidFill>
            <a:srgbClr val="FFFFFF"/>
          </a:solidFill>
          <a:ln cap="flat" cmpd="sng" w="19050">
            <a:solidFill>
              <a:srgbClr val="00ADD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Delta Sharing Client</a:t>
            </a:r>
            <a:endParaRPr>
              <a:solidFill>
                <a:schemeClr val="dk1"/>
              </a:solidFill>
              <a:latin typeface="DM Sans"/>
              <a:ea typeface="DM Sans"/>
              <a:cs typeface="DM Sans"/>
              <a:sym typeface="DM Sans"/>
            </a:endParaRPr>
          </a:p>
        </p:txBody>
      </p:sp>
      <p:cxnSp>
        <p:nvCxnSpPr>
          <p:cNvPr id="3990" name="Google Shape;3990;p438"/>
          <p:cNvCxnSpPr>
            <a:stCxn id="3989" idx="3"/>
            <a:endCxn id="3988" idx="1"/>
          </p:cNvCxnSpPr>
          <p:nvPr/>
        </p:nvCxnSpPr>
        <p:spPr>
          <a:xfrm>
            <a:off x="3542559" y="5912602"/>
            <a:ext cx="1662000" cy="381000"/>
          </a:xfrm>
          <a:prstGeom prst="straightConnector1">
            <a:avLst/>
          </a:prstGeom>
          <a:noFill/>
          <a:ln cap="flat" cmpd="sng" w="9525">
            <a:solidFill>
              <a:srgbClr val="00ADD4"/>
            </a:solidFill>
            <a:prstDash val="solid"/>
            <a:round/>
            <a:headEnd len="med" w="med" type="none"/>
            <a:tailEnd len="med" w="med" type="triangle"/>
          </a:ln>
        </p:spPr>
      </p:cxnSp>
      <p:cxnSp>
        <p:nvCxnSpPr>
          <p:cNvPr id="3991" name="Google Shape;3991;p438"/>
          <p:cNvCxnSpPr>
            <a:stCxn id="3989" idx="3"/>
            <a:endCxn id="3968" idx="2"/>
          </p:cNvCxnSpPr>
          <p:nvPr/>
        </p:nvCxnSpPr>
        <p:spPr>
          <a:xfrm flipH="1" rot="10800000">
            <a:off x="3542559" y="5620402"/>
            <a:ext cx="2325900" cy="292200"/>
          </a:xfrm>
          <a:prstGeom prst="straightConnector1">
            <a:avLst/>
          </a:prstGeom>
          <a:noFill/>
          <a:ln cap="flat" cmpd="sng" w="9525">
            <a:solidFill>
              <a:srgbClr val="00ADD4"/>
            </a:solidFill>
            <a:prstDash val="solid"/>
            <a:round/>
            <a:headEnd len="med" w="med" type="none"/>
            <a:tailEnd len="med" w="med" type="triangle"/>
          </a:ln>
        </p:spPr>
      </p:cxnSp>
      <p:cxnSp>
        <p:nvCxnSpPr>
          <p:cNvPr id="3992" name="Google Shape;3992;p438"/>
          <p:cNvCxnSpPr>
            <a:stCxn id="3968" idx="6"/>
            <a:endCxn id="3947" idx="1"/>
          </p:cNvCxnSpPr>
          <p:nvPr/>
        </p:nvCxnSpPr>
        <p:spPr>
          <a:xfrm flipH="1" rot="10800000">
            <a:off x="6240947" y="5281803"/>
            <a:ext cx="2909700" cy="338700"/>
          </a:xfrm>
          <a:prstGeom prst="straightConnector1">
            <a:avLst/>
          </a:prstGeom>
          <a:noFill/>
          <a:ln cap="flat" cmpd="sng" w="9525">
            <a:solidFill>
              <a:srgbClr val="00ADD4"/>
            </a:solidFill>
            <a:prstDash val="solid"/>
            <a:round/>
            <a:headEnd len="med" w="med" type="none"/>
            <a:tailEnd len="med" w="med" type="triangle"/>
          </a:ln>
        </p:spPr>
      </p:cxnSp>
      <p:sp>
        <p:nvSpPr>
          <p:cNvPr id="3993" name="Google Shape;3993;p438"/>
          <p:cNvSpPr/>
          <p:nvPr/>
        </p:nvSpPr>
        <p:spPr>
          <a:xfrm>
            <a:off x="685972" y="5605212"/>
            <a:ext cx="7107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accent1"/>
                </a:solidFill>
              </a:rPr>
              <a:t>user</a:t>
            </a:r>
            <a:endParaRPr>
              <a:solidFill>
                <a:schemeClr val="accent1"/>
              </a:solidFill>
            </a:endParaRPr>
          </a:p>
        </p:txBody>
      </p:sp>
      <p:sp>
        <p:nvSpPr>
          <p:cNvPr id="3994" name="Google Shape;3994;p438"/>
          <p:cNvSpPr/>
          <p:nvPr/>
        </p:nvSpPr>
        <p:spPr>
          <a:xfrm>
            <a:off x="685972" y="5986212"/>
            <a:ext cx="7107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accent1"/>
                </a:solidFill>
              </a:rPr>
              <a:t>user</a:t>
            </a:r>
            <a:endParaRPr>
              <a:solidFill>
                <a:schemeClr val="accent1"/>
              </a:solidFill>
            </a:endParaRPr>
          </a:p>
        </p:txBody>
      </p:sp>
      <p:cxnSp>
        <p:nvCxnSpPr>
          <p:cNvPr id="3995" name="Google Shape;3995;p438"/>
          <p:cNvCxnSpPr>
            <a:stCxn id="3970" idx="6"/>
            <a:endCxn id="3945" idx="1"/>
          </p:cNvCxnSpPr>
          <p:nvPr/>
        </p:nvCxnSpPr>
        <p:spPr>
          <a:xfrm>
            <a:off x="6240947" y="4216615"/>
            <a:ext cx="2909700" cy="227100"/>
          </a:xfrm>
          <a:prstGeom prst="straightConnector1">
            <a:avLst/>
          </a:prstGeom>
          <a:noFill/>
          <a:ln cap="flat" cmpd="sng" w="9525">
            <a:solidFill>
              <a:schemeClr val="dk2"/>
            </a:solidFill>
            <a:prstDash val="solid"/>
            <a:round/>
            <a:headEnd len="med" w="med" type="none"/>
            <a:tailEnd len="med" w="med" type="triangle"/>
          </a:ln>
        </p:spPr>
      </p:cxnSp>
      <p:cxnSp>
        <p:nvCxnSpPr>
          <p:cNvPr id="3996" name="Google Shape;3996;p438"/>
          <p:cNvCxnSpPr>
            <a:stCxn id="3970" idx="6"/>
            <a:endCxn id="3946" idx="1"/>
          </p:cNvCxnSpPr>
          <p:nvPr/>
        </p:nvCxnSpPr>
        <p:spPr>
          <a:xfrm>
            <a:off x="6240947" y="4216615"/>
            <a:ext cx="2909700" cy="646200"/>
          </a:xfrm>
          <a:prstGeom prst="straightConnector1">
            <a:avLst/>
          </a:prstGeom>
          <a:noFill/>
          <a:ln cap="flat" cmpd="sng" w="9525">
            <a:solidFill>
              <a:schemeClr val="dk2"/>
            </a:solidFill>
            <a:prstDash val="solid"/>
            <a:round/>
            <a:headEnd len="med" w="med" type="none"/>
            <a:tailEnd len="med" w="med" type="triangle"/>
          </a:ln>
        </p:spPr>
      </p:cxnSp>
      <p:grpSp>
        <p:nvGrpSpPr>
          <p:cNvPr id="3997" name="Google Shape;3997;p438"/>
          <p:cNvGrpSpPr/>
          <p:nvPr/>
        </p:nvGrpSpPr>
        <p:grpSpPr>
          <a:xfrm>
            <a:off x="5868535" y="4030465"/>
            <a:ext cx="372412" cy="372300"/>
            <a:chOff x="5866775" y="4030465"/>
            <a:chExt cx="372300" cy="372300"/>
          </a:xfrm>
        </p:grpSpPr>
        <p:sp>
          <p:nvSpPr>
            <p:cNvPr id="3970" name="Google Shape;3970;p438"/>
            <p:cNvSpPr/>
            <p:nvPr/>
          </p:nvSpPr>
          <p:spPr>
            <a:xfrm>
              <a:off x="5866775" y="4030465"/>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3998" name="Google Shape;3998;p438"/>
            <p:cNvPicPr preferRelativeResize="0"/>
            <p:nvPr/>
          </p:nvPicPr>
          <p:blipFill rotWithShape="1">
            <a:blip r:embed="rId4">
              <a:alphaModFix/>
            </a:blip>
            <a:srcRect b="0" l="0" r="0" t="0"/>
            <a:stretch/>
          </p:blipFill>
          <p:spPr>
            <a:xfrm>
              <a:off x="5922888" y="4070826"/>
              <a:ext cx="260075" cy="260046"/>
            </a:xfrm>
            <a:prstGeom prst="rect">
              <a:avLst/>
            </a:prstGeom>
            <a:noFill/>
            <a:ln>
              <a:noFill/>
            </a:ln>
          </p:spPr>
        </p:pic>
      </p:grpSp>
      <p:grpSp>
        <p:nvGrpSpPr>
          <p:cNvPr id="3999" name="Google Shape;3999;p438"/>
          <p:cNvGrpSpPr/>
          <p:nvPr/>
        </p:nvGrpSpPr>
        <p:grpSpPr>
          <a:xfrm>
            <a:off x="5868535" y="4811838"/>
            <a:ext cx="372412" cy="372300"/>
            <a:chOff x="5866775" y="4811838"/>
            <a:chExt cx="372300" cy="372300"/>
          </a:xfrm>
        </p:grpSpPr>
        <p:sp>
          <p:nvSpPr>
            <p:cNvPr id="3972" name="Google Shape;3972;p438"/>
            <p:cNvSpPr/>
            <p:nvPr/>
          </p:nvSpPr>
          <p:spPr>
            <a:xfrm>
              <a:off x="5866775" y="4811838"/>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4000" name="Google Shape;4000;p438"/>
            <p:cNvPicPr preferRelativeResize="0"/>
            <p:nvPr/>
          </p:nvPicPr>
          <p:blipFill rotWithShape="1">
            <a:blip r:embed="rId4">
              <a:alphaModFix/>
            </a:blip>
            <a:srcRect b="0" l="0" r="0" t="0"/>
            <a:stretch/>
          </p:blipFill>
          <p:spPr>
            <a:xfrm>
              <a:off x="5922888" y="4850585"/>
              <a:ext cx="260075" cy="260046"/>
            </a:xfrm>
            <a:prstGeom prst="rect">
              <a:avLst/>
            </a:prstGeom>
            <a:noFill/>
            <a:ln>
              <a:noFill/>
            </a:ln>
          </p:spPr>
        </p:pic>
      </p:grpSp>
      <p:grpSp>
        <p:nvGrpSpPr>
          <p:cNvPr id="4001" name="Google Shape;4001;p438"/>
          <p:cNvGrpSpPr/>
          <p:nvPr/>
        </p:nvGrpSpPr>
        <p:grpSpPr>
          <a:xfrm>
            <a:off x="5868535" y="5434353"/>
            <a:ext cx="372412" cy="372300"/>
            <a:chOff x="5866775" y="5434353"/>
            <a:chExt cx="372300" cy="372300"/>
          </a:xfrm>
        </p:grpSpPr>
        <p:sp>
          <p:nvSpPr>
            <p:cNvPr id="3968" name="Google Shape;3968;p438"/>
            <p:cNvSpPr/>
            <p:nvPr/>
          </p:nvSpPr>
          <p:spPr>
            <a:xfrm>
              <a:off x="5866775" y="5434353"/>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4002" name="Google Shape;4002;p438"/>
            <p:cNvPicPr preferRelativeResize="0"/>
            <p:nvPr/>
          </p:nvPicPr>
          <p:blipFill rotWithShape="1">
            <a:blip r:embed="rId4">
              <a:alphaModFix/>
            </a:blip>
            <a:srcRect b="0" l="0" r="0" t="0"/>
            <a:stretch/>
          </p:blipFill>
          <p:spPr>
            <a:xfrm>
              <a:off x="5922888" y="5473100"/>
              <a:ext cx="260075" cy="260046"/>
            </a:xfrm>
            <a:prstGeom prst="rect">
              <a:avLst/>
            </a:prstGeom>
            <a:noFill/>
            <a:ln>
              <a:noFill/>
            </a:ln>
          </p:spPr>
        </p:pic>
      </p:grpSp>
      <p:grpSp>
        <p:nvGrpSpPr>
          <p:cNvPr id="4003" name="Google Shape;4003;p438"/>
          <p:cNvGrpSpPr/>
          <p:nvPr/>
        </p:nvGrpSpPr>
        <p:grpSpPr>
          <a:xfrm>
            <a:off x="7541973" y="4141601"/>
            <a:ext cx="343003" cy="369300"/>
            <a:chOff x="7364595" y="5164903"/>
            <a:chExt cx="342900" cy="369300"/>
          </a:xfrm>
        </p:grpSpPr>
        <p:sp>
          <p:nvSpPr>
            <p:cNvPr id="4004" name="Google Shape;4004;p438"/>
            <p:cNvSpPr/>
            <p:nvPr/>
          </p:nvSpPr>
          <p:spPr>
            <a:xfrm>
              <a:off x="7432475" y="5260575"/>
              <a:ext cx="170100" cy="1737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38"/>
            <p:cNvSpPr txBox="1"/>
            <p:nvPr/>
          </p:nvSpPr>
          <p:spPr>
            <a:xfrm>
              <a:off x="7364595" y="5164903"/>
              <a:ext cx="3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a:t>
              </a:r>
              <a:endParaRPr sz="1200">
                <a:solidFill>
                  <a:schemeClr val="accent2"/>
                </a:solidFill>
                <a:latin typeface="DM Sans"/>
                <a:ea typeface="DM Sans"/>
                <a:cs typeface="DM Sans"/>
                <a:sym typeface="DM Sans"/>
              </a:endParaRPr>
            </a:p>
          </p:txBody>
        </p:sp>
      </p:grpSp>
      <p:grpSp>
        <p:nvGrpSpPr>
          <p:cNvPr id="4006" name="Google Shape;4006;p438"/>
          <p:cNvGrpSpPr/>
          <p:nvPr/>
        </p:nvGrpSpPr>
        <p:grpSpPr>
          <a:xfrm>
            <a:off x="7541973" y="4344370"/>
            <a:ext cx="343003" cy="369300"/>
            <a:chOff x="7364595" y="5164903"/>
            <a:chExt cx="342900" cy="369300"/>
          </a:xfrm>
        </p:grpSpPr>
        <p:sp>
          <p:nvSpPr>
            <p:cNvPr id="4007" name="Google Shape;4007;p438"/>
            <p:cNvSpPr/>
            <p:nvPr/>
          </p:nvSpPr>
          <p:spPr>
            <a:xfrm>
              <a:off x="7432475" y="5260575"/>
              <a:ext cx="170100" cy="1737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38"/>
            <p:cNvSpPr txBox="1"/>
            <p:nvPr/>
          </p:nvSpPr>
          <p:spPr>
            <a:xfrm>
              <a:off x="7364595" y="5164903"/>
              <a:ext cx="3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a:t>
              </a:r>
              <a:endParaRPr sz="1200">
                <a:solidFill>
                  <a:schemeClr val="accent2"/>
                </a:solidFill>
                <a:latin typeface="DM Sans"/>
                <a:ea typeface="DM Sans"/>
                <a:cs typeface="DM Sans"/>
                <a:sym typeface="DM Sans"/>
              </a:endParaRPr>
            </a:p>
          </p:txBody>
        </p:sp>
      </p:grpSp>
      <p:grpSp>
        <p:nvGrpSpPr>
          <p:cNvPr id="4009" name="Google Shape;4009;p438"/>
          <p:cNvGrpSpPr/>
          <p:nvPr/>
        </p:nvGrpSpPr>
        <p:grpSpPr>
          <a:xfrm>
            <a:off x="7541973" y="4953970"/>
            <a:ext cx="343003" cy="369300"/>
            <a:chOff x="7364595" y="5164903"/>
            <a:chExt cx="342900" cy="369300"/>
          </a:xfrm>
        </p:grpSpPr>
        <p:sp>
          <p:nvSpPr>
            <p:cNvPr id="4010" name="Google Shape;4010;p438"/>
            <p:cNvSpPr/>
            <p:nvPr/>
          </p:nvSpPr>
          <p:spPr>
            <a:xfrm>
              <a:off x="7432475" y="5260575"/>
              <a:ext cx="170100" cy="1737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38"/>
            <p:cNvSpPr txBox="1"/>
            <p:nvPr/>
          </p:nvSpPr>
          <p:spPr>
            <a:xfrm>
              <a:off x="7364595" y="5164903"/>
              <a:ext cx="3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a:t>
              </a:r>
              <a:endParaRPr sz="1200">
                <a:solidFill>
                  <a:schemeClr val="accent2"/>
                </a:solidFill>
                <a:latin typeface="DM Sans"/>
                <a:ea typeface="DM Sans"/>
                <a:cs typeface="DM Sans"/>
                <a:sym typeface="DM Sans"/>
              </a:endParaRPr>
            </a:p>
          </p:txBody>
        </p:sp>
      </p:grpSp>
      <p:grpSp>
        <p:nvGrpSpPr>
          <p:cNvPr id="4012" name="Google Shape;4012;p438"/>
          <p:cNvGrpSpPr/>
          <p:nvPr/>
        </p:nvGrpSpPr>
        <p:grpSpPr>
          <a:xfrm>
            <a:off x="7541973" y="5265228"/>
            <a:ext cx="343003" cy="369300"/>
            <a:chOff x="7364595" y="5164903"/>
            <a:chExt cx="342900" cy="369300"/>
          </a:xfrm>
        </p:grpSpPr>
        <p:sp>
          <p:nvSpPr>
            <p:cNvPr id="4013" name="Google Shape;4013;p438"/>
            <p:cNvSpPr/>
            <p:nvPr/>
          </p:nvSpPr>
          <p:spPr>
            <a:xfrm>
              <a:off x="7432475" y="5260575"/>
              <a:ext cx="170100" cy="1737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38"/>
            <p:cNvSpPr txBox="1"/>
            <p:nvPr/>
          </p:nvSpPr>
          <p:spPr>
            <a:xfrm>
              <a:off x="7364595" y="5164903"/>
              <a:ext cx="3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a:t>
              </a:r>
              <a:endParaRPr sz="1200">
                <a:solidFill>
                  <a:schemeClr val="accent2"/>
                </a:solidFill>
                <a:latin typeface="DM Sans"/>
                <a:ea typeface="DM Sans"/>
                <a:cs typeface="DM Sans"/>
                <a:sym typeface="DM Sans"/>
              </a:endParaRPr>
            </a:p>
          </p:txBody>
        </p:sp>
      </p:grpSp>
      <p:grpSp>
        <p:nvGrpSpPr>
          <p:cNvPr id="4015" name="Google Shape;4015;p438"/>
          <p:cNvGrpSpPr/>
          <p:nvPr/>
        </p:nvGrpSpPr>
        <p:grpSpPr>
          <a:xfrm>
            <a:off x="8723468" y="6275428"/>
            <a:ext cx="343003" cy="369300"/>
            <a:chOff x="7364595" y="5164903"/>
            <a:chExt cx="342900" cy="369300"/>
          </a:xfrm>
        </p:grpSpPr>
        <p:sp>
          <p:nvSpPr>
            <p:cNvPr id="4016" name="Google Shape;4016;p438"/>
            <p:cNvSpPr/>
            <p:nvPr/>
          </p:nvSpPr>
          <p:spPr>
            <a:xfrm>
              <a:off x="7432475" y="5260575"/>
              <a:ext cx="170100" cy="1737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38"/>
            <p:cNvSpPr txBox="1"/>
            <p:nvPr/>
          </p:nvSpPr>
          <p:spPr>
            <a:xfrm>
              <a:off x="7364595" y="5164903"/>
              <a:ext cx="3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accent2"/>
                  </a:solidFill>
                  <a:latin typeface="DM Sans"/>
                  <a:ea typeface="DM Sans"/>
                  <a:cs typeface="DM Sans"/>
                  <a:sym typeface="DM Sans"/>
                </a:rPr>
                <a:t>✔</a:t>
              </a:r>
              <a:endParaRPr sz="1200">
                <a:solidFill>
                  <a:schemeClr val="accent2"/>
                </a:solidFill>
                <a:latin typeface="DM Sans"/>
                <a:ea typeface="DM Sans"/>
                <a:cs typeface="DM Sans"/>
                <a:sym typeface="DM Sans"/>
              </a:endParaRPr>
            </a:p>
          </p:txBody>
        </p:sp>
      </p:grpSp>
      <p:sp>
        <p:nvSpPr>
          <p:cNvPr id="4018" name="Google Shape;4018;p438"/>
          <p:cNvSpPr txBox="1"/>
          <p:nvPr/>
        </p:nvSpPr>
        <p:spPr>
          <a:xfrm>
            <a:off x="8956410" y="6275425"/>
            <a:ext cx="137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t>Short-lived token</a:t>
            </a:r>
            <a:endParaRPr i="1" sz="1200"/>
          </a:p>
        </p:txBody>
      </p:sp>
      <p:sp>
        <p:nvSpPr>
          <p:cNvPr id="4019" name="Google Shape;4019;p438"/>
          <p:cNvSpPr txBox="1"/>
          <p:nvPr/>
        </p:nvSpPr>
        <p:spPr>
          <a:xfrm>
            <a:off x="8719925" y="6489185"/>
            <a:ext cx="296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accent3"/>
                </a:solidFill>
                <a:latin typeface="DM Sans"/>
                <a:ea typeface="DM Sans"/>
                <a:cs typeface="DM Sans"/>
                <a:sym typeface="DM Sans"/>
              </a:rPr>
              <a:t>X</a:t>
            </a:r>
            <a:endParaRPr b="1">
              <a:solidFill>
                <a:schemeClr val="accent3"/>
              </a:solidFill>
              <a:latin typeface="DM Sans"/>
              <a:ea typeface="DM Sans"/>
              <a:cs typeface="DM Sans"/>
              <a:sym typeface="DM Sans"/>
            </a:endParaRPr>
          </a:p>
        </p:txBody>
      </p:sp>
      <p:sp>
        <p:nvSpPr>
          <p:cNvPr id="4020" name="Google Shape;4020;p438"/>
          <p:cNvSpPr txBox="1"/>
          <p:nvPr/>
        </p:nvSpPr>
        <p:spPr>
          <a:xfrm>
            <a:off x="8956410" y="6516940"/>
            <a:ext cx="137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t>Access denied</a:t>
            </a:r>
            <a:endParaRPr i="1" sz="1200"/>
          </a:p>
        </p:txBody>
      </p:sp>
      <p:sp>
        <p:nvSpPr>
          <p:cNvPr id="4021" name="Google Shape;4021;p438"/>
          <p:cNvSpPr/>
          <p:nvPr/>
        </p:nvSpPr>
        <p:spPr>
          <a:xfrm>
            <a:off x="5203577" y="2333975"/>
            <a:ext cx="1701600" cy="705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1600">
                <a:solidFill>
                  <a:srgbClr val="1B3139"/>
                </a:solidFill>
                <a:latin typeface="DM Sans Medium"/>
                <a:ea typeface="DM Sans Medium"/>
                <a:cs typeface="DM Sans Medium"/>
                <a:sym typeface="DM Sans Medium"/>
              </a:rPr>
              <a:t>    Unity </a:t>
            </a:r>
            <a:br>
              <a:rPr lang="en-US" sz="1600">
                <a:solidFill>
                  <a:srgbClr val="1B3139"/>
                </a:solidFill>
                <a:latin typeface="DM Sans Medium"/>
                <a:ea typeface="DM Sans Medium"/>
                <a:cs typeface="DM Sans Medium"/>
                <a:sym typeface="DM Sans Medium"/>
              </a:rPr>
            </a:br>
            <a:r>
              <a:rPr lang="en-US"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pic>
        <p:nvPicPr>
          <p:cNvPr id="4022" name="Google Shape;4022;p438"/>
          <p:cNvPicPr preferRelativeResize="0"/>
          <p:nvPr/>
        </p:nvPicPr>
        <p:blipFill>
          <a:blip r:embed="rId5">
            <a:alphaModFix/>
          </a:blip>
          <a:stretch>
            <a:fillRect/>
          </a:stretch>
        </p:blipFill>
        <p:spPr>
          <a:xfrm>
            <a:off x="5384350" y="2494159"/>
            <a:ext cx="385200" cy="385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026" name="Shape 4026"/>
        <p:cNvGrpSpPr/>
        <p:nvPr/>
      </p:nvGrpSpPr>
      <p:grpSpPr>
        <a:xfrm>
          <a:off x="0" y="0"/>
          <a:ext cx="0" cy="0"/>
          <a:chOff x="0" y="0"/>
          <a:chExt cx="0" cy="0"/>
        </a:xfrm>
      </p:grpSpPr>
      <p:grpSp>
        <p:nvGrpSpPr>
          <p:cNvPr id="4027" name="Google Shape;4027;p439"/>
          <p:cNvGrpSpPr/>
          <p:nvPr/>
        </p:nvGrpSpPr>
        <p:grpSpPr>
          <a:xfrm>
            <a:off x="6043152" y="2410350"/>
            <a:ext cx="1817383" cy="705600"/>
            <a:chOff x="5889600" y="2791350"/>
            <a:chExt cx="2124600" cy="705600"/>
          </a:xfrm>
        </p:grpSpPr>
        <p:sp>
          <p:nvSpPr>
            <p:cNvPr id="4028" name="Google Shape;4028;p439"/>
            <p:cNvSpPr/>
            <p:nvPr/>
          </p:nvSpPr>
          <p:spPr>
            <a:xfrm>
              <a:off x="5889600" y="2791350"/>
              <a:ext cx="21246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Medium"/>
                  <a:ea typeface="DM Sans Medium"/>
                  <a:cs typeface="DM Sans Medium"/>
                  <a:sym typeface="DM Sans Medium"/>
                </a:rPr>
                <a:t>(Unity) Metastore</a:t>
              </a:r>
              <a:endParaRPr>
                <a:latin typeface="DM Sans"/>
                <a:ea typeface="DM Sans"/>
                <a:cs typeface="DM Sans"/>
                <a:sym typeface="DM Sans"/>
              </a:endParaRPr>
            </a:p>
          </p:txBody>
        </p:sp>
        <p:sp>
          <p:nvSpPr>
            <p:cNvPr id="4029" name="Google Shape;4029;p439"/>
            <p:cNvSpPr/>
            <p:nvPr/>
          </p:nvSpPr>
          <p:spPr>
            <a:xfrm>
              <a:off x="5890650" y="321331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30" name="Google Shape;4030;p439"/>
            <p:cNvSpPr/>
            <p:nvPr/>
          </p:nvSpPr>
          <p:spPr>
            <a:xfrm>
              <a:off x="6424050" y="2791350"/>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
        <p:nvSpPr>
          <p:cNvPr id="4031" name="Google Shape;4031;p439"/>
          <p:cNvSpPr txBox="1"/>
          <p:nvPr/>
        </p:nvSpPr>
        <p:spPr>
          <a:xfrm>
            <a:off x="8231637" y="1380623"/>
            <a:ext cx="1028400" cy="554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i="1" lang="en-US" sz="1200">
                <a:solidFill>
                  <a:srgbClr val="1B5162"/>
                </a:solidFill>
                <a:latin typeface="DM Sans"/>
                <a:ea typeface="DM Sans"/>
                <a:cs typeface="DM Sans"/>
                <a:sym typeface="DM Sans"/>
              </a:rPr>
              <a:t>sync users and groups</a:t>
            </a:r>
            <a:endParaRPr i="1" sz="1200">
              <a:solidFill>
                <a:srgbClr val="1B5162"/>
              </a:solidFill>
              <a:latin typeface="DM Sans"/>
              <a:ea typeface="DM Sans"/>
              <a:cs typeface="DM Sans"/>
              <a:sym typeface="DM Sans"/>
            </a:endParaRPr>
          </a:p>
        </p:txBody>
      </p:sp>
      <p:sp>
        <p:nvSpPr>
          <p:cNvPr id="4032" name="Google Shape;4032;p439"/>
          <p:cNvSpPr txBox="1"/>
          <p:nvPr/>
        </p:nvSpPr>
        <p:spPr>
          <a:xfrm>
            <a:off x="6875706" y="210906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uses</a:t>
            </a:r>
            <a:endParaRPr i="1" sz="1200">
              <a:solidFill>
                <a:srgbClr val="1B5162"/>
              </a:solidFill>
              <a:latin typeface="DM Sans"/>
              <a:ea typeface="DM Sans"/>
              <a:cs typeface="DM Sans"/>
              <a:sym typeface="DM Sans"/>
            </a:endParaRPr>
          </a:p>
        </p:txBody>
      </p:sp>
      <p:sp>
        <p:nvSpPr>
          <p:cNvPr id="4033" name="Google Shape;4033;p439"/>
          <p:cNvSpPr txBox="1"/>
          <p:nvPr/>
        </p:nvSpPr>
        <p:spPr>
          <a:xfrm>
            <a:off x="749245" y="535597"/>
            <a:ext cx="106593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600">
                <a:solidFill>
                  <a:srgbClr val="1B3139"/>
                </a:solidFill>
                <a:latin typeface="DM Sans Medium"/>
                <a:ea typeface="DM Sans Medium"/>
                <a:cs typeface="DM Sans Medium"/>
                <a:sym typeface="DM Sans Medium"/>
              </a:rPr>
              <a:t>Object relations with Unity Catalog (UC) </a:t>
            </a:r>
            <a:endParaRPr sz="3600">
              <a:solidFill>
                <a:srgbClr val="1B3139"/>
              </a:solidFill>
              <a:latin typeface="DM Sans Medium"/>
              <a:ea typeface="DM Sans Medium"/>
              <a:cs typeface="DM Sans Medium"/>
              <a:sym typeface="DM Sans Medium"/>
            </a:endParaRPr>
          </a:p>
        </p:txBody>
      </p:sp>
      <p:sp>
        <p:nvSpPr>
          <p:cNvPr id="4034" name="Google Shape;4034;p439"/>
          <p:cNvSpPr txBox="1"/>
          <p:nvPr/>
        </p:nvSpPr>
        <p:spPr>
          <a:xfrm>
            <a:off x="10866463" y="6351634"/>
            <a:ext cx="666600" cy="524700"/>
          </a:xfrm>
          <a:prstGeom prst="rect">
            <a:avLst/>
          </a:prstGeom>
          <a:noFill/>
          <a:ln>
            <a:noFill/>
          </a:ln>
        </p:spPr>
        <p:txBody>
          <a:bodyPr anchorCtr="0" anchor="t" bIns="121875" lIns="121875" spcFirstLastPara="1" rIns="121875" wrap="square" tIns="121875">
            <a:noAutofit/>
          </a:bodyPr>
          <a:lstStyle/>
          <a:p>
            <a:pPr indent="0" lvl="0" marL="0" rtl="0" algn="r">
              <a:spcBef>
                <a:spcPts val="0"/>
              </a:spcBef>
              <a:spcAft>
                <a:spcPts val="0"/>
              </a:spcAft>
              <a:buNone/>
            </a:pPr>
            <a:fld id="{00000000-1234-1234-1234-123412341234}" type="slidenum">
              <a:rPr lang="en-US" sz="1100">
                <a:solidFill>
                  <a:srgbClr val="618794"/>
                </a:solidFill>
                <a:latin typeface="DM Sans"/>
                <a:ea typeface="DM Sans"/>
                <a:cs typeface="DM Sans"/>
                <a:sym typeface="DM Sans"/>
              </a:rPr>
              <a:t>‹#›</a:t>
            </a:fld>
            <a:endParaRPr sz="1100">
              <a:solidFill>
                <a:srgbClr val="618794"/>
              </a:solidFill>
              <a:latin typeface="DM Sans"/>
              <a:ea typeface="DM Sans"/>
              <a:cs typeface="DM Sans"/>
              <a:sym typeface="DM Sans"/>
            </a:endParaRPr>
          </a:p>
        </p:txBody>
      </p:sp>
      <p:sp>
        <p:nvSpPr>
          <p:cNvPr id="4035" name="Google Shape;4035;p439"/>
          <p:cNvSpPr/>
          <p:nvPr/>
        </p:nvSpPr>
        <p:spPr>
          <a:xfrm>
            <a:off x="636800" y="2410350"/>
            <a:ext cx="18174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Medium"/>
                <a:ea typeface="DM Sans Medium"/>
                <a:cs typeface="DM Sans Medium"/>
                <a:sym typeface="DM Sans Medium"/>
              </a:rPr>
              <a:t>Databricks</a:t>
            </a:r>
            <a:br>
              <a:rPr lang="en-US">
                <a:latin typeface="DM Sans Medium"/>
                <a:ea typeface="DM Sans Medium"/>
                <a:cs typeface="DM Sans Medium"/>
                <a:sym typeface="DM Sans Medium"/>
              </a:rPr>
            </a:br>
            <a:r>
              <a:rPr lang="en-US">
                <a:latin typeface="DM Sans Medium"/>
                <a:ea typeface="DM Sans Medium"/>
                <a:cs typeface="DM Sans Medium"/>
                <a:sym typeface="DM Sans Medium"/>
              </a:rPr>
              <a:t>Workspace</a:t>
            </a:r>
            <a:endParaRPr>
              <a:latin typeface="DM Sans Medium"/>
              <a:ea typeface="DM Sans Medium"/>
              <a:cs typeface="DM Sans Medium"/>
              <a:sym typeface="DM Sans Medium"/>
            </a:endParaRPr>
          </a:p>
          <a:p>
            <a:pPr indent="0" lvl="0" marL="0" rtl="0" algn="ctr">
              <a:spcBef>
                <a:spcPts val="0"/>
              </a:spcBef>
              <a:spcAft>
                <a:spcPts val="0"/>
              </a:spcAft>
              <a:buNone/>
            </a:pPr>
            <a:r>
              <a:rPr lang="en-US" sz="1200">
                <a:solidFill>
                  <a:srgbClr val="618794"/>
                </a:solidFill>
                <a:latin typeface="DM Sans"/>
                <a:ea typeface="DM Sans"/>
                <a:cs typeface="DM Sans"/>
                <a:sym typeface="DM Sans"/>
              </a:rPr>
              <a:t>(Control Plane)</a:t>
            </a:r>
            <a:endParaRPr sz="1200">
              <a:solidFill>
                <a:srgbClr val="618794"/>
              </a:solidFill>
              <a:latin typeface="DM Sans"/>
              <a:ea typeface="DM Sans"/>
              <a:cs typeface="DM Sans"/>
              <a:sym typeface="DM Sans"/>
            </a:endParaRPr>
          </a:p>
        </p:txBody>
      </p:sp>
      <p:sp>
        <p:nvSpPr>
          <p:cNvPr id="4036" name="Google Shape;4036;p439"/>
          <p:cNvSpPr/>
          <p:nvPr/>
        </p:nvSpPr>
        <p:spPr>
          <a:xfrm>
            <a:off x="1653025" y="3302363"/>
            <a:ext cx="18174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Medium"/>
                <a:ea typeface="DM Sans Medium"/>
                <a:cs typeface="DM Sans Medium"/>
                <a:sym typeface="DM Sans Medium"/>
              </a:rPr>
              <a:t>Cluster / </a:t>
            </a:r>
            <a:br>
              <a:rPr lang="en-US">
                <a:latin typeface="DM Sans Medium"/>
                <a:ea typeface="DM Sans Medium"/>
                <a:cs typeface="DM Sans Medium"/>
                <a:sym typeface="DM Sans Medium"/>
              </a:rPr>
            </a:br>
            <a:r>
              <a:rPr lang="en-US">
                <a:latin typeface="DM Sans Medium"/>
                <a:ea typeface="DM Sans Medium"/>
                <a:cs typeface="DM Sans Medium"/>
                <a:sym typeface="DM Sans Medium"/>
              </a:rPr>
              <a:t>SQL Warehouse</a:t>
            </a:r>
            <a:endParaRPr sz="1200">
              <a:solidFill>
                <a:srgbClr val="618794"/>
              </a:solidFill>
              <a:latin typeface="DM Sans"/>
              <a:ea typeface="DM Sans"/>
              <a:cs typeface="DM Sans"/>
              <a:sym typeface="DM Sans"/>
            </a:endParaRPr>
          </a:p>
        </p:txBody>
      </p:sp>
      <p:sp>
        <p:nvSpPr>
          <p:cNvPr id="4037" name="Google Shape;4037;p439"/>
          <p:cNvSpPr/>
          <p:nvPr/>
        </p:nvSpPr>
        <p:spPr>
          <a:xfrm>
            <a:off x="3340000" y="1319250"/>
            <a:ext cx="18174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Medium"/>
                <a:ea typeface="DM Sans Medium"/>
                <a:cs typeface="DM Sans Medium"/>
                <a:sym typeface="DM Sans Medium"/>
              </a:rPr>
              <a:t>Databricks Account</a:t>
            </a:r>
            <a:endParaRPr>
              <a:latin typeface="DM Sans Medium"/>
              <a:ea typeface="DM Sans Medium"/>
              <a:cs typeface="DM Sans Medium"/>
              <a:sym typeface="DM Sans Medium"/>
            </a:endParaRPr>
          </a:p>
        </p:txBody>
      </p:sp>
      <p:sp>
        <p:nvSpPr>
          <p:cNvPr id="4038" name="Google Shape;4038;p439"/>
          <p:cNvSpPr/>
          <p:nvPr/>
        </p:nvSpPr>
        <p:spPr>
          <a:xfrm>
            <a:off x="6043163" y="1319250"/>
            <a:ext cx="18174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Medium"/>
                <a:ea typeface="DM Sans Medium"/>
                <a:cs typeface="DM Sans Medium"/>
                <a:sym typeface="DM Sans Medium"/>
              </a:rPr>
              <a:t>Account Level</a:t>
            </a:r>
            <a:endParaRPr>
              <a:latin typeface="DM Sans Medium"/>
              <a:ea typeface="DM Sans Medium"/>
              <a:cs typeface="DM Sans Medium"/>
              <a:sym typeface="DM Sans Medium"/>
            </a:endParaRPr>
          </a:p>
          <a:p>
            <a:pPr indent="0" lvl="0" marL="0" rtl="0" algn="ctr">
              <a:spcBef>
                <a:spcPts val="0"/>
              </a:spcBef>
              <a:spcAft>
                <a:spcPts val="0"/>
              </a:spcAft>
              <a:buNone/>
            </a:pPr>
            <a:r>
              <a:rPr lang="en-US">
                <a:latin typeface="DM Sans Medium"/>
                <a:ea typeface="DM Sans Medium"/>
                <a:cs typeface="DM Sans Medium"/>
                <a:sym typeface="DM Sans Medium"/>
              </a:rPr>
              <a:t>User Management</a:t>
            </a:r>
            <a:endParaRPr>
              <a:latin typeface="DM Sans Medium"/>
              <a:ea typeface="DM Sans Medium"/>
              <a:cs typeface="DM Sans Medium"/>
              <a:sym typeface="DM Sans Medium"/>
            </a:endParaRPr>
          </a:p>
        </p:txBody>
      </p:sp>
      <p:sp>
        <p:nvSpPr>
          <p:cNvPr id="4039" name="Google Shape;4039;p439"/>
          <p:cNvSpPr/>
          <p:nvPr/>
        </p:nvSpPr>
        <p:spPr>
          <a:xfrm>
            <a:off x="10024825" y="1319250"/>
            <a:ext cx="1639500" cy="705600"/>
          </a:xfrm>
          <a:prstGeom prst="roundRect">
            <a:avLst>
              <a:gd fmla="val 16667" name="adj"/>
            </a:avLst>
          </a:prstGeom>
          <a:solidFill>
            <a:srgbClr val="FFFFFF"/>
          </a:solidFill>
          <a:ln cap="flat" cmpd="sng" w="19050">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1B5162"/>
                </a:solidFill>
                <a:latin typeface="DM Sans Medium"/>
                <a:ea typeface="DM Sans Medium"/>
                <a:cs typeface="DM Sans Medium"/>
                <a:sym typeface="DM Sans Medium"/>
              </a:rPr>
              <a:t>Identity Provider</a:t>
            </a:r>
            <a:endParaRPr>
              <a:solidFill>
                <a:srgbClr val="1B5162"/>
              </a:solidFill>
              <a:latin typeface="DM Sans Medium"/>
              <a:ea typeface="DM Sans Medium"/>
              <a:cs typeface="DM Sans Medium"/>
              <a:sym typeface="DM Sans Medium"/>
            </a:endParaRPr>
          </a:p>
        </p:txBody>
      </p:sp>
      <p:cxnSp>
        <p:nvCxnSpPr>
          <p:cNvPr id="4040" name="Google Shape;4040;p439"/>
          <p:cNvCxnSpPr>
            <a:stCxn id="4039" idx="1"/>
            <a:endCxn id="4038" idx="3"/>
          </p:cNvCxnSpPr>
          <p:nvPr/>
        </p:nvCxnSpPr>
        <p:spPr>
          <a:xfrm rot="10800000">
            <a:off x="7860625" y="1672050"/>
            <a:ext cx="2164200" cy="0"/>
          </a:xfrm>
          <a:prstGeom prst="straightConnector1">
            <a:avLst/>
          </a:prstGeom>
          <a:noFill/>
          <a:ln cap="flat" cmpd="sng" w="9525">
            <a:solidFill>
              <a:srgbClr val="1B5162"/>
            </a:solidFill>
            <a:prstDash val="solid"/>
            <a:round/>
            <a:headEnd len="med" w="med" type="none"/>
            <a:tailEnd len="med" w="med" type="triangle"/>
          </a:ln>
        </p:spPr>
      </p:cxnSp>
      <p:cxnSp>
        <p:nvCxnSpPr>
          <p:cNvPr id="4041" name="Google Shape;4041;p439"/>
          <p:cNvCxnSpPr>
            <a:stCxn id="4028" idx="0"/>
            <a:endCxn id="4038" idx="2"/>
          </p:cNvCxnSpPr>
          <p:nvPr/>
        </p:nvCxnSpPr>
        <p:spPr>
          <a:xfrm rot="10800000">
            <a:off x="6951844" y="2024850"/>
            <a:ext cx="0" cy="385500"/>
          </a:xfrm>
          <a:prstGeom prst="straightConnector1">
            <a:avLst/>
          </a:prstGeom>
          <a:noFill/>
          <a:ln cap="flat" cmpd="sng" w="9525">
            <a:solidFill>
              <a:srgbClr val="1B5162"/>
            </a:solidFill>
            <a:prstDash val="solid"/>
            <a:round/>
            <a:headEnd len="med" w="med" type="none"/>
            <a:tailEnd len="med" w="med" type="triangle"/>
          </a:ln>
        </p:spPr>
      </p:cxnSp>
      <p:sp>
        <p:nvSpPr>
          <p:cNvPr id="4042" name="Google Shape;4042;p439"/>
          <p:cNvSpPr/>
          <p:nvPr/>
        </p:nvSpPr>
        <p:spPr>
          <a:xfrm>
            <a:off x="1653025" y="4376438"/>
            <a:ext cx="18174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Medium"/>
                <a:ea typeface="DM Sans Medium"/>
                <a:cs typeface="DM Sans Medium"/>
                <a:sym typeface="DM Sans Medium"/>
              </a:rPr>
              <a:t>Hive Metastore</a:t>
            </a:r>
            <a:endParaRPr sz="1200">
              <a:latin typeface="DM Sans"/>
              <a:ea typeface="DM Sans"/>
              <a:cs typeface="DM Sans"/>
              <a:sym typeface="DM Sans"/>
            </a:endParaRPr>
          </a:p>
        </p:txBody>
      </p:sp>
      <p:sp>
        <p:nvSpPr>
          <p:cNvPr id="4043" name="Google Shape;4043;p439"/>
          <p:cNvSpPr/>
          <p:nvPr/>
        </p:nvSpPr>
        <p:spPr>
          <a:xfrm>
            <a:off x="1166250" y="3017000"/>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39"/>
          <p:cNvSpPr/>
          <p:nvPr/>
        </p:nvSpPr>
        <p:spPr>
          <a:xfrm>
            <a:off x="10042050" y="2410338"/>
            <a:ext cx="1639500" cy="705600"/>
          </a:xfrm>
          <a:prstGeom prst="roundRect">
            <a:avLst>
              <a:gd fmla="val 16667" name="adj"/>
            </a:avLst>
          </a:prstGeom>
          <a:solidFill>
            <a:srgbClr val="FFFFFF"/>
          </a:solidFill>
          <a:ln cap="flat" cmpd="sng" w="19050">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1B5162"/>
                </a:solidFill>
                <a:latin typeface="DM Sans Medium"/>
                <a:ea typeface="DM Sans Medium"/>
                <a:cs typeface="DM Sans Medium"/>
                <a:sym typeface="DM Sans Medium"/>
              </a:rPr>
              <a:t>Default Cloud Storage</a:t>
            </a:r>
            <a:endParaRPr sz="1100">
              <a:solidFill>
                <a:srgbClr val="618794"/>
              </a:solidFill>
              <a:latin typeface="DM Sans"/>
              <a:ea typeface="DM Sans"/>
              <a:cs typeface="DM Sans"/>
              <a:sym typeface="DM Sans"/>
            </a:endParaRPr>
          </a:p>
        </p:txBody>
      </p:sp>
      <p:sp>
        <p:nvSpPr>
          <p:cNvPr id="4045" name="Google Shape;4045;p439"/>
          <p:cNvSpPr txBox="1"/>
          <p:nvPr/>
        </p:nvSpPr>
        <p:spPr>
          <a:xfrm>
            <a:off x="7662057" y="2454112"/>
            <a:ext cx="23022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i="1" lang="en-US" sz="1200">
                <a:solidFill>
                  <a:srgbClr val="1B5162"/>
                </a:solidFill>
                <a:latin typeface="DM Sans"/>
                <a:ea typeface="DM Sans"/>
                <a:cs typeface="DM Sans"/>
                <a:sym typeface="DM Sans"/>
              </a:rPr>
              <a:t>links to and manages</a:t>
            </a:r>
            <a:endParaRPr i="1" sz="1200">
              <a:solidFill>
                <a:srgbClr val="1B5162"/>
              </a:solidFill>
              <a:latin typeface="DM Sans"/>
              <a:ea typeface="DM Sans"/>
              <a:cs typeface="DM Sans"/>
              <a:sym typeface="DM Sans"/>
            </a:endParaRPr>
          </a:p>
        </p:txBody>
      </p:sp>
      <p:sp>
        <p:nvSpPr>
          <p:cNvPr id="4046" name="Google Shape;4046;p439"/>
          <p:cNvSpPr txBox="1"/>
          <p:nvPr/>
        </p:nvSpPr>
        <p:spPr>
          <a:xfrm>
            <a:off x="5248365" y="1473038"/>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cxnSp>
        <p:nvCxnSpPr>
          <p:cNvPr id="4047" name="Google Shape;4047;p439"/>
          <p:cNvCxnSpPr>
            <a:stCxn id="4037" idx="3"/>
            <a:endCxn id="4038" idx="1"/>
          </p:cNvCxnSpPr>
          <p:nvPr/>
        </p:nvCxnSpPr>
        <p:spPr>
          <a:xfrm>
            <a:off x="5157400" y="1672050"/>
            <a:ext cx="885900" cy="0"/>
          </a:xfrm>
          <a:prstGeom prst="straightConnector1">
            <a:avLst/>
          </a:prstGeom>
          <a:noFill/>
          <a:ln cap="flat" cmpd="sng" w="9525">
            <a:solidFill>
              <a:srgbClr val="1B5162"/>
            </a:solidFill>
            <a:prstDash val="solid"/>
            <a:round/>
            <a:headEnd len="med" w="med" type="none"/>
            <a:tailEnd len="med" w="med" type="triangle"/>
          </a:ln>
        </p:spPr>
      </p:cxnSp>
      <p:sp>
        <p:nvSpPr>
          <p:cNvPr id="4048" name="Google Shape;4048;p439"/>
          <p:cNvSpPr txBox="1"/>
          <p:nvPr/>
        </p:nvSpPr>
        <p:spPr>
          <a:xfrm>
            <a:off x="3263798" y="2322256"/>
            <a:ext cx="181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assigned to</a:t>
            </a:r>
            <a:endParaRPr i="1" sz="1200">
              <a:solidFill>
                <a:srgbClr val="1B5162"/>
              </a:solidFill>
              <a:latin typeface="DM Sans"/>
              <a:ea typeface="DM Sans"/>
              <a:cs typeface="DM Sans"/>
              <a:sym typeface="DM Sans"/>
            </a:endParaRPr>
          </a:p>
        </p:txBody>
      </p:sp>
      <p:cxnSp>
        <p:nvCxnSpPr>
          <p:cNvPr id="4049" name="Google Shape;4049;p439"/>
          <p:cNvCxnSpPr/>
          <p:nvPr/>
        </p:nvCxnSpPr>
        <p:spPr>
          <a:xfrm rot="10800000">
            <a:off x="2454252" y="2636581"/>
            <a:ext cx="3588900" cy="0"/>
          </a:xfrm>
          <a:prstGeom prst="straightConnector1">
            <a:avLst/>
          </a:prstGeom>
          <a:noFill/>
          <a:ln cap="flat" cmpd="sng" w="9525">
            <a:solidFill>
              <a:srgbClr val="1B5162"/>
            </a:solidFill>
            <a:prstDash val="solid"/>
            <a:round/>
            <a:headEnd len="med" w="med" type="none"/>
            <a:tailEnd len="med" w="med" type="triangle"/>
          </a:ln>
        </p:spPr>
      </p:cxnSp>
      <p:cxnSp>
        <p:nvCxnSpPr>
          <p:cNvPr id="4050" name="Google Shape;4050;p439"/>
          <p:cNvCxnSpPr>
            <a:stCxn id="4051" idx="0"/>
            <a:endCxn id="4052" idx="1"/>
          </p:cNvCxnSpPr>
          <p:nvPr/>
        </p:nvCxnSpPr>
        <p:spPr>
          <a:xfrm rot="-5400000">
            <a:off x="4344650" y="1603927"/>
            <a:ext cx="481800" cy="2915100"/>
          </a:xfrm>
          <a:prstGeom prst="bentConnector2">
            <a:avLst/>
          </a:prstGeom>
          <a:noFill/>
          <a:ln cap="flat" cmpd="sng" w="9525">
            <a:solidFill>
              <a:srgbClr val="1B5162"/>
            </a:solidFill>
            <a:prstDash val="solid"/>
            <a:round/>
            <a:headEnd len="med" w="med" type="none"/>
            <a:tailEnd len="med" w="med" type="triangle"/>
          </a:ln>
        </p:spPr>
      </p:cxnSp>
      <p:sp>
        <p:nvSpPr>
          <p:cNvPr id="4053" name="Google Shape;4053;p439"/>
          <p:cNvSpPr/>
          <p:nvPr/>
        </p:nvSpPr>
        <p:spPr>
          <a:xfrm>
            <a:off x="636800" y="1319250"/>
            <a:ext cx="18174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Medium"/>
                <a:ea typeface="DM Sans Medium"/>
                <a:cs typeface="DM Sans Medium"/>
                <a:sym typeface="DM Sans Medium"/>
              </a:rPr>
              <a:t>Databricks Account Console</a:t>
            </a:r>
            <a:endParaRPr>
              <a:latin typeface="DM Sans Medium"/>
              <a:ea typeface="DM Sans Medium"/>
              <a:cs typeface="DM Sans Medium"/>
              <a:sym typeface="DM Sans Medium"/>
            </a:endParaRPr>
          </a:p>
        </p:txBody>
      </p:sp>
      <p:sp>
        <p:nvSpPr>
          <p:cNvPr id="4054" name="Google Shape;4054;p439"/>
          <p:cNvSpPr txBox="1"/>
          <p:nvPr/>
        </p:nvSpPr>
        <p:spPr>
          <a:xfrm>
            <a:off x="2683396" y="1473038"/>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cxnSp>
        <p:nvCxnSpPr>
          <p:cNvPr id="4055" name="Google Shape;4055;p439"/>
          <p:cNvCxnSpPr>
            <a:stCxn id="4037" idx="1"/>
            <a:endCxn id="4053" idx="3"/>
          </p:cNvCxnSpPr>
          <p:nvPr/>
        </p:nvCxnSpPr>
        <p:spPr>
          <a:xfrm rot="10800000">
            <a:off x="2454100" y="1672050"/>
            <a:ext cx="885900" cy="0"/>
          </a:xfrm>
          <a:prstGeom prst="straightConnector1">
            <a:avLst/>
          </a:prstGeom>
          <a:noFill/>
          <a:ln cap="flat" cmpd="sng" w="9525">
            <a:solidFill>
              <a:srgbClr val="1B5162"/>
            </a:solidFill>
            <a:prstDash val="solid"/>
            <a:round/>
            <a:headEnd len="med" w="med" type="none"/>
            <a:tailEnd len="med" w="med" type="triangle"/>
          </a:ln>
        </p:spPr>
      </p:cxnSp>
      <p:cxnSp>
        <p:nvCxnSpPr>
          <p:cNvPr id="4056" name="Google Shape;4056;p439"/>
          <p:cNvCxnSpPr>
            <a:stCxn id="4057" idx="2"/>
            <a:endCxn id="4035" idx="0"/>
          </p:cNvCxnSpPr>
          <p:nvPr/>
        </p:nvCxnSpPr>
        <p:spPr>
          <a:xfrm rot="5400000">
            <a:off x="2492100" y="1080919"/>
            <a:ext cx="382800" cy="2276100"/>
          </a:xfrm>
          <a:prstGeom prst="bentConnector3">
            <a:avLst>
              <a:gd fmla="val 49997" name="adj1"/>
            </a:avLst>
          </a:prstGeom>
          <a:noFill/>
          <a:ln cap="flat" cmpd="sng" w="9525">
            <a:solidFill>
              <a:srgbClr val="1B5162"/>
            </a:solidFill>
            <a:prstDash val="solid"/>
            <a:round/>
            <a:headEnd len="med" w="med" type="none"/>
            <a:tailEnd len="med" w="med" type="triangle"/>
          </a:ln>
        </p:spPr>
      </p:cxnSp>
      <p:sp>
        <p:nvSpPr>
          <p:cNvPr id="4058" name="Google Shape;4058;p439"/>
          <p:cNvSpPr txBox="1"/>
          <p:nvPr/>
        </p:nvSpPr>
        <p:spPr>
          <a:xfrm>
            <a:off x="2683396" y="1998689"/>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cxnSp>
        <p:nvCxnSpPr>
          <p:cNvPr id="4059" name="Google Shape;4059;p439"/>
          <p:cNvCxnSpPr>
            <a:stCxn id="4060" idx="2"/>
            <a:endCxn id="4030" idx="0"/>
          </p:cNvCxnSpPr>
          <p:nvPr/>
        </p:nvCxnSpPr>
        <p:spPr>
          <a:xfrm flipH="1" rot="-5400000">
            <a:off x="5416200" y="1271119"/>
            <a:ext cx="382800" cy="1895700"/>
          </a:xfrm>
          <a:prstGeom prst="bentConnector3">
            <a:avLst>
              <a:gd fmla="val 49997" name="adj1"/>
            </a:avLst>
          </a:prstGeom>
          <a:noFill/>
          <a:ln cap="flat" cmpd="sng" w="9525">
            <a:solidFill>
              <a:srgbClr val="1B5162"/>
            </a:solidFill>
            <a:prstDash val="solid"/>
            <a:round/>
            <a:headEnd len="med" w="med" type="none"/>
            <a:tailEnd len="med" w="med" type="triangle"/>
          </a:ln>
        </p:spPr>
      </p:cxnSp>
      <p:sp>
        <p:nvSpPr>
          <p:cNvPr id="4061" name="Google Shape;4061;p439"/>
          <p:cNvSpPr txBox="1"/>
          <p:nvPr/>
        </p:nvSpPr>
        <p:spPr>
          <a:xfrm>
            <a:off x="5248365" y="201160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4062" name="Google Shape;4062;p439"/>
          <p:cNvSpPr/>
          <p:nvPr/>
        </p:nvSpPr>
        <p:spPr>
          <a:xfrm>
            <a:off x="10024825" y="3311900"/>
            <a:ext cx="1639500" cy="705600"/>
          </a:xfrm>
          <a:prstGeom prst="roundRect">
            <a:avLst>
              <a:gd fmla="val 16667" name="adj"/>
            </a:avLst>
          </a:prstGeom>
          <a:solidFill>
            <a:srgbClr val="FFFFFF"/>
          </a:solidFill>
          <a:ln cap="flat" cmpd="sng" w="19050">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1B5162"/>
                </a:solidFill>
                <a:latin typeface="DM Sans Medium"/>
                <a:ea typeface="DM Sans Medium"/>
                <a:cs typeface="DM Sans Medium"/>
                <a:sym typeface="DM Sans Medium"/>
              </a:rPr>
              <a:t>External Cloud Storages</a:t>
            </a:r>
            <a:endParaRPr baseline="30000" sz="1100">
              <a:solidFill>
                <a:srgbClr val="618794"/>
              </a:solidFill>
              <a:latin typeface="DM Sans"/>
              <a:ea typeface="DM Sans"/>
              <a:cs typeface="DM Sans"/>
              <a:sym typeface="DM Sans"/>
            </a:endParaRPr>
          </a:p>
        </p:txBody>
      </p:sp>
      <p:sp>
        <p:nvSpPr>
          <p:cNvPr id="4063" name="Google Shape;4063;p439"/>
          <p:cNvSpPr txBox="1"/>
          <p:nvPr/>
        </p:nvSpPr>
        <p:spPr>
          <a:xfrm>
            <a:off x="4020525" y="4897050"/>
            <a:ext cx="7569900" cy="163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a:solidFill>
                  <a:srgbClr val="1B3139"/>
                </a:solidFill>
                <a:latin typeface="DM Sans Medium"/>
                <a:ea typeface="DM Sans Medium"/>
                <a:cs typeface="DM Sans Medium"/>
                <a:sym typeface="DM Sans Medium"/>
              </a:rPr>
              <a:t>Notes: </a:t>
            </a:r>
            <a:endParaRPr>
              <a:solidFill>
                <a:srgbClr val="1B3139"/>
              </a:solidFill>
              <a:latin typeface="DM Sans Medium"/>
              <a:ea typeface="DM Sans Medium"/>
              <a:cs typeface="DM Sans Medium"/>
              <a:sym typeface="DM Sans Medium"/>
            </a:endParaRPr>
          </a:p>
          <a:p>
            <a:pPr indent="-317500" lvl="0" marL="457200" rtl="0" algn="l">
              <a:spcBef>
                <a:spcPts val="400"/>
              </a:spcBef>
              <a:spcAft>
                <a:spcPts val="0"/>
              </a:spcAft>
              <a:buClr>
                <a:srgbClr val="1B3139"/>
              </a:buClr>
              <a:buSzPts val="1400"/>
              <a:buFont typeface="DM Sans"/>
              <a:buChar char="●"/>
            </a:pPr>
            <a:r>
              <a:rPr lang="en-US">
                <a:solidFill>
                  <a:srgbClr val="1B3139"/>
                </a:solidFill>
                <a:latin typeface="DM Sans"/>
                <a:ea typeface="DM Sans"/>
                <a:cs typeface="DM Sans"/>
                <a:sym typeface="DM Sans"/>
              </a:rPr>
              <a:t>Using Unity Catalog is optional. Workspaces can still use a Hive Metastore only</a:t>
            </a:r>
            <a:endParaRPr>
              <a:solidFill>
                <a:srgbClr val="1B3139"/>
              </a:solidFill>
              <a:latin typeface="DM Sans"/>
              <a:ea typeface="DM Sans"/>
              <a:cs typeface="DM Sans"/>
              <a:sym typeface="DM Sans"/>
            </a:endParaRPr>
          </a:p>
          <a:p>
            <a:pPr indent="-317500" lvl="0" marL="457200" rtl="0" algn="l">
              <a:spcBef>
                <a:spcPts val="400"/>
              </a:spcBef>
              <a:spcAft>
                <a:spcPts val="0"/>
              </a:spcAft>
              <a:buClr>
                <a:srgbClr val="1B3139"/>
              </a:buClr>
              <a:buSzPts val="1400"/>
              <a:buFont typeface="DM Sans"/>
              <a:buChar char="●"/>
            </a:pPr>
            <a:r>
              <a:rPr lang="en-US">
                <a:solidFill>
                  <a:srgbClr val="1B3139"/>
                </a:solidFill>
                <a:latin typeface="DM Sans"/>
                <a:ea typeface="DM Sans"/>
                <a:cs typeface="DM Sans"/>
                <a:sym typeface="DM Sans"/>
              </a:rPr>
              <a:t>There can be more than one Unity Metastore (UC) per Databricks Account (e.g. for regional isolation or for isolation of lines of business)</a:t>
            </a:r>
            <a:endParaRPr>
              <a:solidFill>
                <a:srgbClr val="1B3139"/>
              </a:solidFill>
              <a:latin typeface="DM Sans"/>
              <a:ea typeface="DM Sans"/>
              <a:cs typeface="DM Sans"/>
              <a:sym typeface="DM Sans"/>
            </a:endParaRPr>
          </a:p>
          <a:p>
            <a:pPr indent="-317500" lvl="0" marL="457200" rtl="0" algn="l">
              <a:spcBef>
                <a:spcPts val="400"/>
              </a:spcBef>
              <a:spcAft>
                <a:spcPts val="400"/>
              </a:spcAft>
              <a:buClr>
                <a:srgbClr val="1B3139"/>
              </a:buClr>
              <a:buSzPts val="1400"/>
              <a:buFont typeface="DM Sans"/>
              <a:buChar char="●"/>
            </a:pPr>
            <a:r>
              <a:rPr lang="en-US">
                <a:solidFill>
                  <a:srgbClr val="1B3139"/>
                </a:solidFill>
                <a:latin typeface="DM Sans"/>
                <a:ea typeface="DM Sans"/>
                <a:cs typeface="DM Sans"/>
                <a:sym typeface="DM Sans"/>
              </a:rPr>
              <a:t>Every workspace can only attach to one UC Metastore, however one Unity Metastore can be assigned to several Workspaces</a:t>
            </a:r>
            <a:endParaRPr>
              <a:solidFill>
                <a:srgbClr val="1B3139"/>
              </a:solidFill>
              <a:latin typeface="DM Sans"/>
              <a:ea typeface="DM Sans"/>
              <a:cs typeface="DM Sans"/>
              <a:sym typeface="DM Sans"/>
            </a:endParaRPr>
          </a:p>
        </p:txBody>
      </p:sp>
      <p:sp>
        <p:nvSpPr>
          <p:cNvPr id="4052" name="Google Shape;4052;p439"/>
          <p:cNvSpPr/>
          <p:nvPr/>
        </p:nvSpPr>
        <p:spPr>
          <a:xfrm>
            <a:off x="6043050" y="2769027"/>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4" name="Google Shape;4064;p439"/>
          <p:cNvCxnSpPr>
            <a:stCxn id="4036" idx="2"/>
            <a:endCxn id="4042" idx="0"/>
          </p:cNvCxnSpPr>
          <p:nvPr/>
        </p:nvCxnSpPr>
        <p:spPr>
          <a:xfrm>
            <a:off x="2561725" y="4007963"/>
            <a:ext cx="0" cy="368400"/>
          </a:xfrm>
          <a:prstGeom prst="straightConnector1">
            <a:avLst/>
          </a:prstGeom>
          <a:noFill/>
          <a:ln cap="flat" cmpd="sng" w="9525">
            <a:solidFill>
              <a:srgbClr val="1B5162"/>
            </a:solidFill>
            <a:prstDash val="solid"/>
            <a:round/>
            <a:headEnd len="med" w="med" type="none"/>
            <a:tailEnd len="med" w="med" type="triangle"/>
          </a:ln>
        </p:spPr>
      </p:cxnSp>
      <p:sp>
        <p:nvSpPr>
          <p:cNvPr id="4057" name="Google Shape;4057;p439"/>
          <p:cNvSpPr/>
          <p:nvPr/>
        </p:nvSpPr>
        <p:spPr>
          <a:xfrm>
            <a:off x="3757050" y="1924369"/>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39"/>
          <p:cNvSpPr/>
          <p:nvPr/>
        </p:nvSpPr>
        <p:spPr>
          <a:xfrm>
            <a:off x="4595250" y="1924369"/>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39"/>
          <p:cNvSpPr/>
          <p:nvPr/>
        </p:nvSpPr>
        <p:spPr>
          <a:xfrm>
            <a:off x="1166250" y="3009251"/>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6" name="Google Shape;4066;p439"/>
          <p:cNvCxnSpPr>
            <a:stCxn id="4067" idx="2"/>
            <a:endCxn id="4042" idx="1"/>
          </p:cNvCxnSpPr>
          <p:nvPr/>
        </p:nvCxnSpPr>
        <p:spPr>
          <a:xfrm flipH="1" rot="-5400000">
            <a:off x="633600" y="3709601"/>
            <a:ext cx="1616700" cy="422400"/>
          </a:xfrm>
          <a:prstGeom prst="bentConnector2">
            <a:avLst/>
          </a:prstGeom>
          <a:noFill/>
          <a:ln cap="flat" cmpd="sng" w="9525">
            <a:solidFill>
              <a:srgbClr val="1B5162"/>
            </a:solidFill>
            <a:prstDash val="solid"/>
            <a:round/>
            <a:headEnd len="med" w="med" type="none"/>
            <a:tailEnd len="med" w="med" type="triangle"/>
          </a:ln>
        </p:spPr>
      </p:cxnSp>
      <p:cxnSp>
        <p:nvCxnSpPr>
          <p:cNvPr id="4068" name="Google Shape;4068;p439"/>
          <p:cNvCxnSpPr>
            <a:stCxn id="4067" idx="2"/>
            <a:endCxn id="4036" idx="1"/>
          </p:cNvCxnSpPr>
          <p:nvPr/>
        </p:nvCxnSpPr>
        <p:spPr>
          <a:xfrm flipH="1" rot="-5400000">
            <a:off x="1170600" y="3172601"/>
            <a:ext cx="542700" cy="422400"/>
          </a:xfrm>
          <a:prstGeom prst="bentConnector2">
            <a:avLst/>
          </a:prstGeom>
          <a:noFill/>
          <a:ln cap="flat" cmpd="sng" w="9525">
            <a:solidFill>
              <a:srgbClr val="1B5162"/>
            </a:solidFill>
            <a:prstDash val="solid"/>
            <a:round/>
            <a:headEnd len="med" w="med" type="none"/>
            <a:tailEnd len="med" w="med" type="triangle"/>
          </a:ln>
        </p:spPr>
      </p:cxnSp>
      <p:sp>
        <p:nvSpPr>
          <p:cNvPr id="4069" name="Google Shape;4069;p439"/>
          <p:cNvSpPr txBox="1"/>
          <p:nvPr/>
        </p:nvSpPr>
        <p:spPr>
          <a:xfrm>
            <a:off x="1127492" y="3441841"/>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4070" name="Google Shape;4070;p439"/>
          <p:cNvSpPr txBox="1"/>
          <p:nvPr/>
        </p:nvSpPr>
        <p:spPr>
          <a:xfrm>
            <a:off x="1127492" y="4518062"/>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4067" name="Google Shape;4067;p439"/>
          <p:cNvSpPr/>
          <p:nvPr/>
        </p:nvSpPr>
        <p:spPr>
          <a:xfrm>
            <a:off x="1166250" y="3009251"/>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39"/>
          <p:cNvSpPr/>
          <p:nvPr/>
        </p:nvSpPr>
        <p:spPr>
          <a:xfrm>
            <a:off x="7292203" y="3446750"/>
            <a:ext cx="942600" cy="435900"/>
          </a:xfrm>
          <a:prstGeom prst="rect">
            <a:avLst/>
          </a:prstGeom>
          <a:solidFill>
            <a:srgbClr val="FFFFFF"/>
          </a:solidFill>
          <a:ln cap="flat" cmpd="sng" w="9525">
            <a:solidFill>
              <a:srgbClr val="FF5F4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Catalog Storage</a:t>
            </a:r>
            <a:endParaRPr sz="1200">
              <a:latin typeface="DM Sans"/>
              <a:ea typeface="DM Sans"/>
              <a:cs typeface="DM Sans"/>
              <a:sym typeface="DM Sans"/>
            </a:endParaRPr>
          </a:p>
        </p:txBody>
      </p:sp>
      <p:sp>
        <p:nvSpPr>
          <p:cNvPr id="4072" name="Google Shape;4072;p439"/>
          <p:cNvSpPr/>
          <p:nvPr/>
        </p:nvSpPr>
        <p:spPr>
          <a:xfrm>
            <a:off x="6269815" y="3446750"/>
            <a:ext cx="942600" cy="435900"/>
          </a:xfrm>
          <a:prstGeom prst="rect">
            <a:avLst/>
          </a:prstGeom>
          <a:solidFill>
            <a:srgbClr val="FFFFFF"/>
          </a:solidFill>
          <a:ln cap="flat" cmpd="sng" w="9525">
            <a:solidFill>
              <a:srgbClr val="FF5F4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Credential Storage</a:t>
            </a:r>
            <a:endParaRPr sz="1200">
              <a:latin typeface="DM Sans"/>
              <a:ea typeface="DM Sans"/>
              <a:cs typeface="DM Sans"/>
              <a:sym typeface="DM Sans"/>
            </a:endParaRPr>
          </a:p>
        </p:txBody>
      </p:sp>
      <p:sp>
        <p:nvSpPr>
          <p:cNvPr id="4073" name="Google Shape;4073;p439"/>
          <p:cNvSpPr/>
          <p:nvPr/>
        </p:nvSpPr>
        <p:spPr>
          <a:xfrm>
            <a:off x="8317386" y="3446750"/>
            <a:ext cx="942600" cy="435900"/>
          </a:xfrm>
          <a:prstGeom prst="rect">
            <a:avLst/>
          </a:prstGeom>
          <a:solidFill>
            <a:srgbClr val="FFFFFF"/>
          </a:solidFill>
          <a:ln cap="flat" cmpd="sng" w="9525">
            <a:solidFill>
              <a:srgbClr val="FF5F4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External Locations</a:t>
            </a:r>
            <a:endParaRPr sz="1200">
              <a:latin typeface="DM Sans"/>
              <a:ea typeface="DM Sans"/>
              <a:cs typeface="DM Sans"/>
              <a:sym typeface="DM Sans"/>
            </a:endParaRPr>
          </a:p>
        </p:txBody>
      </p:sp>
      <p:sp>
        <p:nvSpPr>
          <p:cNvPr id="4074" name="Google Shape;4074;p439"/>
          <p:cNvSpPr/>
          <p:nvPr/>
        </p:nvSpPr>
        <p:spPr>
          <a:xfrm>
            <a:off x="6043050" y="301054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39"/>
          <p:cNvSpPr/>
          <p:nvPr/>
        </p:nvSpPr>
        <p:spPr>
          <a:xfrm>
            <a:off x="6926834" y="301054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39"/>
          <p:cNvSpPr/>
          <p:nvPr/>
        </p:nvSpPr>
        <p:spPr>
          <a:xfrm>
            <a:off x="7460234" y="2991169"/>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7" name="Google Shape;4077;p439"/>
          <p:cNvCxnSpPr>
            <a:stCxn id="4078" idx="2"/>
            <a:endCxn id="4071" idx="0"/>
          </p:cNvCxnSpPr>
          <p:nvPr/>
        </p:nvCxnSpPr>
        <p:spPr>
          <a:xfrm>
            <a:off x="7689717" y="3116172"/>
            <a:ext cx="73800" cy="330600"/>
          </a:xfrm>
          <a:prstGeom prst="straightConnector1">
            <a:avLst/>
          </a:prstGeom>
          <a:noFill/>
          <a:ln cap="flat" cmpd="sng" w="9525">
            <a:solidFill>
              <a:srgbClr val="1B5162"/>
            </a:solidFill>
            <a:prstDash val="solid"/>
            <a:round/>
            <a:headEnd len="med" w="med" type="none"/>
            <a:tailEnd len="med" w="med" type="triangle"/>
          </a:ln>
        </p:spPr>
      </p:cxnSp>
      <p:cxnSp>
        <p:nvCxnSpPr>
          <p:cNvPr id="4079" name="Google Shape;4079;p439"/>
          <p:cNvCxnSpPr>
            <a:stCxn id="4080" idx="2"/>
            <a:endCxn id="4072" idx="0"/>
          </p:cNvCxnSpPr>
          <p:nvPr/>
        </p:nvCxnSpPr>
        <p:spPr>
          <a:xfrm>
            <a:off x="6741115" y="3113742"/>
            <a:ext cx="0" cy="333000"/>
          </a:xfrm>
          <a:prstGeom prst="straightConnector1">
            <a:avLst/>
          </a:prstGeom>
          <a:noFill/>
          <a:ln cap="flat" cmpd="sng" w="9525">
            <a:solidFill>
              <a:srgbClr val="1B5162"/>
            </a:solidFill>
            <a:prstDash val="solid"/>
            <a:round/>
            <a:headEnd len="med" w="med" type="none"/>
            <a:tailEnd len="med" w="med" type="triangle"/>
          </a:ln>
        </p:spPr>
      </p:cxnSp>
      <p:cxnSp>
        <p:nvCxnSpPr>
          <p:cNvPr id="4081" name="Google Shape;4081;p439"/>
          <p:cNvCxnSpPr>
            <a:stCxn id="4082" idx="3"/>
            <a:endCxn id="4073" idx="0"/>
          </p:cNvCxnSpPr>
          <p:nvPr/>
        </p:nvCxnSpPr>
        <p:spPr>
          <a:xfrm>
            <a:off x="7862833" y="2947197"/>
            <a:ext cx="925800" cy="499500"/>
          </a:xfrm>
          <a:prstGeom prst="bentConnector2">
            <a:avLst/>
          </a:prstGeom>
          <a:noFill/>
          <a:ln cap="flat" cmpd="sng" w="9525">
            <a:solidFill>
              <a:srgbClr val="1B5162"/>
            </a:solidFill>
            <a:prstDash val="solid"/>
            <a:round/>
            <a:headEnd len="med" w="med" type="none"/>
            <a:tailEnd len="med" w="med" type="triangle"/>
          </a:ln>
        </p:spPr>
      </p:cxnSp>
      <p:sp>
        <p:nvSpPr>
          <p:cNvPr id="4083" name="Google Shape;4083;p439"/>
          <p:cNvSpPr txBox="1"/>
          <p:nvPr/>
        </p:nvSpPr>
        <p:spPr>
          <a:xfrm>
            <a:off x="6629513" y="315458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4084" name="Google Shape;4084;p439"/>
          <p:cNvSpPr txBox="1"/>
          <p:nvPr/>
        </p:nvSpPr>
        <p:spPr>
          <a:xfrm>
            <a:off x="9164935" y="3461077"/>
            <a:ext cx="8385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links to</a:t>
            </a:r>
            <a:endParaRPr i="1" sz="1200">
              <a:solidFill>
                <a:srgbClr val="1B5162"/>
              </a:solidFill>
              <a:latin typeface="DM Sans"/>
              <a:ea typeface="DM Sans"/>
              <a:cs typeface="DM Sans"/>
              <a:sym typeface="DM Sans"/>
            </a:endParaRPr>
          </a:p>
        </p:txBody>
      </p:sp>
      <p:cxnSp>
        <p:nvCxnSpPr>
          <p:cNvPr id="4085" name="Google Shape;4085;p439"/>
          <p:cNvCxnSpPr>
            <a:stCxn id="4073" idx="3"/>
            <a:endCxn id="4062" idx="1"/>
          </p:cNvCxnSpPr>
          <p:nvPr/>
        </p:nvCxnSpPr>
        <p:spPr>
          <a:xfrm>
            <a:off x="9259986" y="3664700"/>
            <a:ext cx="764700" cy="600"/>
          </a:xfrm>
          <a:prstGeom prst="curvedConnector3">
            <a:avLst>
              <a:gd fmla="val 50009" name="adj1"/>
            </a:avLst>
          </a:prstGeom>
          <a:noFill/>
          <a:ln cap="flat" cmpd="sng" w="9525">
            <a:solidFill>
              <a:srgbClr val="1B5162"/>
            </a:solidFill>
            <a:prstDash val="solid"/>
            <a:round/>
            <a:headEnd len="med" w="med" type="none"/>
            <a:tailEnd len="med" w="med" type="triangle"/>
          </a:ln>
        </p:spPr>
      </p:cxnSp>
      <p:sp>
        <p:nvSpPr>
          <p:cNvPr id="4086" name="Google Shape;4086;p439"/>
          <p:cNvSpPr/>
          <p:nvPr/>
        </p:nvSpPr>
        <p:spPr>
          <a:xfrm>
            <a:off x="7728485" y="301054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7" name="Google Shape;4087;p439"/>
          <p:cNvCxnSpPr>
            <a:stCxn id="4088" idx="2"/>
            <a:endCxn id="4089" idx="3"/>
          </p:cNvCxnSpPr>
          <p:nvPr/>
        </p:nvCxnSpPr>
        <p:spPr>
          <a:xfrm rot="5400000">
            <a:off x="5456725" y="3665000"/>
            <a:ext cx="1250400" cy="134400"/>
          </a:xfrm>
          <a:prstGeom prst="bentConnector2">
            <a:avLst/>
          </a:prstGeom>
          <a:noFill/>
          <a:ln cap="flat" cmpd="sng" w="9525">
            <a:solidFill>
              <a:srgbClr val="1B5162"/>
            </a:solidFill>
            <a:prstDash val="solid"/>
            <a:round/>
            <a:headEnd len="med" w="med" type="none"/>
            <a:tailEnd len="med" w="med" type="triangle"/>
          </a:ln>
        </p:spPr>
      </p:cxnSp>
      <p:cxnSp>
        <p:nvCxnSpPr>
          <p:cNvPr id="4090" name="Google Shape;4090;p439"/>
          <p:cNvCxnSpPr>
            <a:stCxn id="4088" idx="1"/>
            <a:endCxn id="4091" idx="0"/>
          </p:cNvCxnSpPr>
          <p:nvPr/>
        </p:nvCxnSpPr>
        <p:spPr>
          <a:xfrm flipH="1">
            <a:off x="5544175" y="3023900"/>
            <a:ext cx="499800" cy="423000"/>
          </a:xfrm>
          <a:prstGeom prst="bentConnector2">
            <a:avLst/>
          </a:prstGeom>
          <a:noFill/>
          <a:ln cap="flat" cmpd="sng" w="9525">
            <a:solidFill>
              <a:srgbClr val="1B5162"/>
            </a:solidFill>
            <a:prstDash val="solid"/>
            <a:round/>
            <a:headEnd len="med" w="med" type="none"/>
            <a:tailEnd len="med" w="med" type="triangle"/>
          </a:ln>
        </p:spPr>
      </p:cxnSp>
      <p:cxnSp>
        <p:nvCxnSpPr>
          <p:cNvPr id="4092" name="Google Shape;4092;p439"/>
          <p:cNvCxnSpPr>
            <a:stCxn id="4093" idx="0"/>
            <a:endCxn id="4091" idx="2"/>
          </p:cNvCxnSpPr>
          <p:nvPr/>
        </p:nvCxnSpPr>
        <p:spPr>
          <a:xfrm rot="10800000">
            <a:off x="5544150" y="3882500"/>
            <a:ext cx="0" cy="349500"/>
          </a:xfrm>
          <a:prstGeom prst="straightConnector1">
            <a:avLst/>
          </a:prstGeom>
          <a:noFill/>
          <a:ln cap="flat" cmpd="sng" w="9525">
            <a:solidFill>
              <a:srgbClr val="1B5162"/>
            </a:solidFill>
            <a:prstDash val="solid"/>
            <a:round/>
            <a:headEnd len="med" w="med" type="triangle"/>
            <a:tailEnd len="med" w="med" type="none"/>
          </a:ln>
        </p:spPr>
      </p:cxnSp>
      <p:sp>
        <p:nvSpPr>
          <p:cNvPr id="4094" name="Google Shape;4094;p439"/>
          <p:cNvSpPr txBox="1"/>
          <p:nvPr/>
        </p:nvSpPr>
        <p:spPr>
          <a:xfrm>
            <a:off x="5170039" y="3934424"/>
            <a:ext cx="985200" cy="1662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i="1" lang="en-US" sz="1200">
                <a:solidFill>
                  <a:srgbClr val="1B5162"/>
                </a:solidFill>
                <a:latin typeface="DM Sans"/>
                <a:ea typeface="DM Sans"/>
                <a:cs typeface="DM Sans"/>
                <a:sym typeface="DM Sans"/>
              </a:rPr>
              <a:t>can access</a:t>
            </a:r>
            <a:endParaRPr i="1" sz="1200">
              <a:solidFill>
                <a:srgbClr val="1B5162"/>
              </a:solidFill>
              <a:latin typeface="DM Sans"/>
              <a:ea typeface="DM Sans"/>
              <a:cs typeface="DM Sans"/>
              <a:sym typeface="DM Sans"/>
            </a:endParaRPr>
          </a:p>
        </p:txBody>
      </p:sp>
      <p:sp>
        <p:nvSpPr>
          <p:cNvPr id="4095" name="Google Shape;4095;p439"/>
          <p:cNvSpPr txBox="1"/>
          <p:nvPr/>
        </p:nvSpPr>
        <p:spPr>
          <a:xfrm>
            <a:off x="5463836" y="315458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4088" name="Google Shape;4088;p439"/>
          <p:cNvSpPr/>
          <p:nvPr/>
        </p:nvSpPr>
        <p:spPr>
          <a:xfrm>
            <a:off x="6043975" y="2940800"/>
            <a:ext cx="210300" cy="1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39"/>
          <p:cNvSpPr/>
          <p:nvPr/>
        </p:nvSpPr>
        <p:spPr>
          <a:xfrm>
            <a:off x="7642017" y="3012972"/>
            <a:ext cx="954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39"/>
          <p:cNvSpPr/>
          <p:nvPr/>
        </p:nvSpPr>
        <p:spPr>
          <a:xfrm>
            <a:off x="5072850" y="4232000"/>
            <a:ext cx="942600" cy="435900"/>
          </a:xfrm>
          <a:prstGeom prst="rect">
            <a:avLst/>
          </a:prstGeom>
          <a:solidFill>
            <a:srgbClr val="FFFFFF"/>
          </a:solidFill>
          <a:ln cap="flat" cmpd="sng" w="9525">
            <a:solidFill>
              <a:srgbClr val="00ADD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Shares</a:t>
            </a:r>
            <a:endParaRPr sz="1200">
              <a:latin typeface="DM Sans"/>
              <a:ea typeface="DM Sans"/>
              <a:cs typeface="DM Sans"/>
              <a:sym typeface="DM Sans"/>
            </a:endParaRPr>
          </a:p>
        </p:txBody>
      </p:sp>
      <p:sp>
        <p:nvSpPr>
          <p:cNvPr id="4091" name="Google Shape;4091;p439"/>
          <p:cNvSpPr/>
          <p:nvPr/>
        </p:nvSpPr>
        <p:spPr>
          <a:xfrm>
            <a:off x="5072850" y="3446750"/>
            <a:ext cx="942600" cy="435900"/>
          </a:xfrm>
          <a:prstGeom prst="rect">
            <a:avLst/>
          </a:prstGeom>
          <a:solidFill>
            <a:srgbClr val="FFFFFF"/>
          </a:solidFill>
          <a:ln cap="flat" cmpd="sng" w="9525">
            <a:solidFill>
              <a:srgbClr val="00ADD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Recipients</a:t>
            </a:r>
            <a:endParaRPr sz="1200">
              <a:latin typeface="DM Sans"/>
              <a:ea typeface="DM Sans"/>
              <a:cs typeface="DM Sans"/>
              <a:sym typeface="DM Sans"/>
            </a:endParaRPr>
          </a:p>
        </p:txBody>
      </p:sp>
      <p:sp>
        <p:nvSpPr>
          <p:cNvPr id="4096" name="Google Shape;4096;p439"/>
          <p:cNvSpPr txBox="1"/>
          <p:nvPr/>
        </p:nvSpPr>
        <p:spPr>
          <a:xfrm>
            <a:off x="7668660" y="3957023"/>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4097" name="Google Shape;4097;p439"/>
          <p:cNvSpPr txBox="1"/>
          <p:nvPr/>
        </p:nvSpPr>
        <p:spPr>
          <a:xfrm>
            <a:off x="6199490" y="4253455"/>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4080" name="Google Shape;4080;p439"/>
          <p:cNvSpPr/>
          <p:nvPr/>
        </p:nvSpPr>
        <p:spPr>
          <a:xfrm>
            <a:off x="6676615" y="301054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39"/>
          <p:cNvSpPr txBox="1"/>
          <p:nvPr/>
        </p:nvSpPr>
        <p:spPr>
          <a:xfrm>
            <a:off x="4140132" y="3744715"/>
            <a:ext cx="1151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00ADD4"/>
                </a:solidFill>
                <a:latin typeface="DM Sans Medium"/>
                <a:ea typeface="DM Sans Medium"/>
                <a:cs typeface="DM Sans Medium"/>
                <a:sym typeface="DM Sans Medium"/>
              </a:rPr>
              <a:t>Delta </a:t>
            </a:r>
            <a:endParaRPr sz="1200">
              <a:solidFill>
                <a:srgbClr val="00ADD4"/>
              </a:solidFill>
              <a:latin typeface="DM Sans Medium"/>
              <a:ea typeface="DM Sans Medium"/>
              <a:cs typeface="DM Sans Medium"/>
              <a:sym typeface="DM Sans Medium"/>
            </a:endParaRPr>
          </a:p>
          <a:p>
            <a:pPr indent="0" lvl="0" marL="0" rtl="0" algn="ctr">
              <a:spcBef>
                <a:spcPts val="0"/>
              </a:spcBef>
              <a:spcAft>
                <a:spcPts val="0"/>
              </a:spcAft>
              <a:buNone/>
            </a:pPr>
            <a:r>
              <a:rPr lang="en-US" sz="1200">
                <a:solidFill>
                  <a:srgbClr val="00ADD4"/>
                </a:solidFill>
                <a:latin typeface="DM Sans Medium"/>
                <a:ea typeface="DM Sans Medium"/>
                <a:cs typeface="DM Sans Medium"/>
                <a:sym typeface="DM Sans Medium"/>
              </a:rPr>
              <a:t>Sharing</a:t>
            </a:r>
            <a:endParaRPr>
              <a:solidFill>
                <a:srgbClr val="00ADD4"/>
              </a:solidFill>
            </a:endParaRPr>
          </a:p>
        </p:txBody>
      </p:sp>
      <p:sp>
        <p:nvSpPr>
          <p:cNvPr id="4099" name="Google Shape;4099;p439"/>
          <p:cNvSpPr txBox="1"/>
          <p:nvPr/>
        </p:nvSpPr>
        <p:spPr>
          <a:xfrm>
            <a:off x="7649862" y="315458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4100" name="Google Shape;4100;p439"/>
          <p:cNvSpPr/>
          <p:nvPr/>
        </p:nvSpPr>
        <p:spPr>
          <a:xfrm>
            <a:off x="7099800" y="4232000"/>
            <a:ext cx="1327500" cy="435900"/>
          </a:xfrm>
          <a:prstGeom prst="rect">
            <a:avLst/>
          </a:prstGeom>
          <a:solidFill>
            <a:srgbClr val="FFFFFF"/>
          </a:solidFill>
          <a:ln cap="flat" cmpd="sng" w="9525">
            <a:solidFill>
              <a:srgbClr val="FF5F4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sz="1200">
                <a:latin typeface="DM Sans"/>
                <a:ea typeface="DM Sans"/>
                <a:cs typeface="DM Sans"/>
                <a:sym typeface="DM Sans"/>
              </a:rPr>
              <a:t>catalog.db.table</a:t>
            </a:r>
            <a:endParaRPr sz="1200">
              <a:latin typeface="DM Sans"/>
              <a:ea typeface="DM Sans"/>
              <a:cs typeface="DM Sans"/>
              <a:sym typeface="DM Sans"/>
            </a:endParaRPr>
          </a:p>
        </p:txBody>
      </p:sp>
      <p:cxnSp>
        <p:nvCxnSpPr>
          <p:cNvPr id="4101" name="Google Shape;4101;p439"/>
          <p:cNvCxnSpPr>
            <a:stCxn id="4100" idx="1"/>
            <a:endCxn id="4093" idx="3"/>
          </p:cNvCxnSpPr>
          <p:nvPr/>
        </p:nvCxnSpPr>
        <p:spPr>
          <a:xfrm rot="10800000">
            <a:off x="6015600" y="4449950"/>
            <a:ext cx="1084200" cy="0"/>
          </a:xfrm>
          <a:prstGeom prst="straightConnector1">
            <a:avLst/>
          </a:prstGeom>
          <a:noFill/>
          <a:ln cap="flat" cmpd="sng" w="9525">
            <a:solidFill>
              <a:srgbClr val="1B5162"/>
            </a:solidFill>
            <a:prstDash val="solid"/>
            <a:round/>
            <a:headEnd len="med" w="med" type="triangle"/>
            <a:tailEnd len="med" w="med" type="none"/>
          </a:ln>
        </p:spPr>
      </p:cxnSp>
      <p:cxnSp>
        <p:nvCxnSpPr>
          <p:cNvPr id="4102" name="Google Shape;4102;p439"/>
          <p:cNvCxnSpPr>
            <a:stCxn id="4100" idx="0"/>
            <a:endCxn id="4071" idx="2"/>
          </p:cNvCxnSpPr>
          <p:nvPr/>
        </p:nvCxnSpPr>
        <p:spPr>
          <a:xfrm rot="10800000">
            <a:off x="7763550" y="3882500"/>
            <a:ext cx="0" cy="349500"/>
          </a:xfrm>
          <a:prstGeom prst="straightConnector1">
            <a:avLst/>
          </a:prstGeom>
          <a:noFill/>
          <a:ln cap="flat" cmpd="sng" w="9525">
            <a:solidFill>
              <a:srgbClr val="1B5162"/>
            </a:solidFill>
            <a:prstDash val="solid"/>
            <a:round/>
            <a:headEnd len="med" w="med" type="triangle"/>
            <a:tailEnd len="med" w="med" type="none"/>
          </a:ln>
        </p:spPr>
      </p:cxnSp>
      <p:cxnSp>
        <p:nvCxnSpPr>
          <p:cNvPr id="4103" name="Google Shape;4103;p439"/>
          <p:cNvCxnSpPr>
            <a:stCxn id="4028" idx="3"/>
            <a:endCxn id="4044" idx="1"/>
          </p:cNvCxnSpPr>
          <p:nvPr/>
        </p:nvCxnSpPr>
        <p:spPr>
          <a:xfrm>
            <a:off x="7860535" y="2763150"/>
            <a:ext cx="2181600" cy="600"/>
          </a:xfrm>
          <a:prstGeom prst="curvedConnector3">
            <a:avLst>
              <a:gd fmla="val 49998" name="adj1"/>
            </a:avLst>
          </a:prstGeom>
          <a:noFill/>
          <a:ln cap="flat" cmpd="sng" w="9525">
            <a:solidFill>
              <a:srgbClr val="1B5162"/>
            </a:solidFill>
            <a:prstDash val="solid"/>
            <a:round/>
            <a:headEnd len="med" w="med" type="none"/>
            <a:tailEnd len="med" w="med" type="triangle"/>
          </a:ln>
        </p:spPr>
      </p:cxnSp>
      <p:sp>
        <p:nvSpPr>
          <p:cNvPr id="4082" name="Google Shape;4082;p439"/>
          <p:cNvSpPr/>
          <p:nvPr/>
        </p:nvSpPr>
        <p:spPr>
          <a:xfrm>
            <a:off x="7733833" y="2895597"/>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39"/>
          <p:cNvSpPr txBox="1"/>
          <p:nvPr/>
        </p:nvSpPr>
        <p:spPr>
          <a:xfrm>
            <a:off x="8329205" y="315458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4089" name="Google Shape;4089;p439"/>
          <p:cNvSpPr/>
          <p:nvPr/>
        </p:nvSpPr>
        <p:spPr>
          <a:xfrm>
            <a:off x="5885660" y="430594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39"/>
          <p:cNvSpPr/>
          <p:nvPr/>
        </p:nvSpPr>
        <p:spPr>
          <a:xfrm>
            <a:off x="3063500" y="3302377"/>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39"/>
          <p:cNvSpPr txBox="1"/>
          <p:nvPr/>
        </p:nvSpPr>
        <p:spPr>
          <a:xfrm>
            <a:off x="2332834" y="4000424"/>
            <a:ext cx="145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a:solidFill>
                  <a:srgbClr val="1B5162"/>
                </a:solidFill>
                <a:latin typeface="DM Sans"/>
                <a:ea typeface="DM Sans"/>
                <a:cs typeface="DM Sans"/>
                <a:sym typeface="DM Sans"/>
              </a:rPr>
              <a:t>read / write</a:t>
            </a:r>
            <a:endParaRPr i="1" sz="1200">
              <a:solidFill>
                <a:srgbClr val="1B5162"/>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7" name="Shape 3047"/>
        <p:cNvGrpSpPr/>
        <p:nvPr/>
      </p:nvGrpSpPr>
      <p:grpSpPr>
        <a:xfrm>
          <a:off x="0" y="0"/>
          <a:ext cx="0" cy="0"/>
          <a:chOff x="0" y="0"/>
          <a:chExt cx="0" cy="0"/>
        </a:xfrm>
      </p:grpSpPr>
      <p:sp>
        <p:nvSpPr>
          <p:cNvPr id="3048" name="Google Shape;3048;p410"/>
          <p:cNvSpPr txBox="1"/>
          <p:nvPr/>
        </p:nvSpPr>
        <p:spPr>
          <a:xfrm>
            <a:off x="304801" y="304800"/>
            <a:ext cx="114552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000"/>
              <a:buFont typeface="Arial"/>
              <a:buNone/>
            </a:pPr>
            <a:r>
              <a:rPr lang="en-US" sz="3600">
                <a:solidFill>
                  <a:schemeClr val="dk1"/>
                </a:solidFill>
                <a:latin typeface="DM Sans Black"/>
                <a:ea typeface="DM Sans Black"/>
                <a:cs typeface="DM Sans Black"/>
                <a:sym typeface="DM Sans Black"/>
              </a:rPr>
              <a:t>But g</a:t>
            </a:r>
            <a:r>
              <a:rPr b="0" i="0" lang="en-US" sz="3600" u="none" cap="none" strike="noStrike">
                <a:solidFill>
                  <a:schemeClr val="dk1"/>
                </a:solidFill>
                <a:latin typeface="DM Sans Black"/>
                <a:ea typeface="DM Sans Black"/>
                <a:cs typeface="DM Sans Black"/>
                <a:sym typeface="DM Sans Black"/>
              </a:rPr>
              <a:t>overnance of </a:t>
            </a:r>
            <a:r>
              <a:rPr b="0" i="0" lang="en-US" sz="3600" u="none" cap="none" strike="noStrike">
                <a:solidFill>
                  <a:srgbClr val="FF3621"/>
                </a:solidFill>
                <a:latin typeface="DM Sans Black"/>
                <a:ea typeface="DM Sans Black"/>
                <a:cs typeface="DM Sans Black"/>
                <a:sym typeface="DM Sans Black"/>
              </a:rPr>
              <a:t>the entire data estate </a:t>
            </a:r>
            <a:r>
              <a:rPr b="0" i="0" lang="en-US" sz="3600" u="none" cap="none" strike="noStrike">
                <a:solidFill>
                  <a:schemeClr val="dk1"/>
                </a:solidFill>
                <a:latin typeface="DM Sans Black"/>
                <a:ea typeface="DM Sans Black"/>
                <a:cs typeface="DM Sans Black"/>
                <a:sym typeface="DM Sans Black"/>
              </a:rPr>
              <a:t>is hard</a:t>
            </a:r>
            <a:endParaRPr b="0" i="0" sz="1800" u="none" cap="none" strike="noStrike">
              <a:solidFill>
                <a:schemeClr val="dk1"/>
              </a:solidFill>
              <a:latin typeface="DM Sans Black"/>
              <a:ea typeface="DM Sans Black"/>
              <a:cs typeface="DM Sans Black"/>
              <a:sym typeface="DM Sans Black"/>
            </a:endParaRPr>
          </a:p>
        </p:txBody>
      </p:sp>
      <p:sp>
        <p:nvSpPr>
          <p:cNvPr id="3049" name="Google Shape;3049;p410"/>
          <p:cNvSpPr/>
          <p:nvPr/>
        </p:nvSpPr>
        <p:spPr>
          <a:xfrm>
            <a:off x="849437" y="1022700"/>
            <a:ext cx="5304600" cy="5303400"/>
          </a:xfrm>
          <a:prstGeom prst="ellipse">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3050" name="Google Shape;3050;p410"/>
          <p:cNvGrpSpPr/>
          <p:nvPr/>
        </p:nvGrpSpPr>
        <p:grpSpPr>
          <a:xfrm>
            <a:off x="1626360" y="1022700"/>
            <a:ext cx="3750811" cy="4526629"/>
            <a:chOff x="1063223" y="946486"/>
            <a:chExt cx="3811800" cy="4730515"/>
          </a:xfrm>
        </p:grpSpPr>
        <p:cxnSp>
          <p:nvCxnSpPr>
            <p:cNvPr id="3051" name="Google Shape;3051;p410"/>
            <p:cNvCxnSpPr>
              <a:stCxn id="3049" idx="0"/>
              <a:endCxn id="3052" idx="0"/>
            </p:cNvCxnSpPr>
            <p:nvPr/>
          </p:nvCxnSpPr>
          <p:spPr>
            <a:xfrm>
              <a:off x="2969095" y="946486"/>
              <a:ext cx="0" cy="2675400"/>
            </a:xfrm>
            <a:prstGeom prst="straightConnector1">
              <a:avLst/>
            </a:prstGeom>
            <a:noFill/>
            <a:ln cap="flat" cmpd="sng" w="28575">
              <a:solidFill>
                <a:schemeClr val="accent1"/>
              </a:solidFill>
              <a:prstDash val="dash"/>
              <a:round/>
              <a:headEnd len="med" w="med" type="none"/>
              <a:tailEnd len="med" w="med" type="none"/>
            </a:ln>
          </p:spPr>
        </p:cxnSp>
        <p:cxnSp>
          <p:nvCxnSpPr>
            <p:cNvPr id="3053" name="Google Shape;3053;p410"/>
            <p:cNvCxnSpPr>
              <a:stCxn id="3052" idx="0"/>
              <a:endCxn id="3049" idx="5"/>
            </p:cNvCxnSpPr>
            <p:nvPr/>
          </p:nvCxnSpPr>
          <p:spPr>
            <a:xfrm>
              <a:off x="2969123" y="3622001"/>
              <a:ext cx="1905900" cy="2055000"/>
            </a:xfrm>
            <a:prstGeom prst="straightConnector1">
              <a:avLst/>
            </a:prstGeom>
            <a:noFill/>
            <a:ln cap="flat" cmpd="sng" w="28575">
              <a:solidFill>
                <a:schemeClr val="accent1"/>
              </a:solidFill>
              <a:prstDash val="dash"/>
              <a:round/>
              <a:headEnd len="med" w="med" type="none"/>
              <a:tailEnd len="med" w="med" type="none"/>
            </a:ln>
          </p:spPr>
        </p:cxnSp>
        <p:cxnSp>
          <p:nvCxnSpPr>
            <p:cNvPr id="3054" name="Google Shape;3054;p410"/>
            <p:cNvCxnSpPr>
              <a:stCxn id="3052" idx="0"/>
              <a:endCxn id="3049" idx="3"/>
            </p:cNvCxnSpPr>
            <p:nvPr/>
          </p:nvCxnSpPr>
          <p:spPr>
            <a:xfrm flipH="1">
              <a:off x="1063223" y="3622001"/>
              <a:ext cx="1905900" cy="2055000"/>
            </a:xfrm>
            <a:prstGeom prst="straightConnector1">
              <a:avLst/>
            </a:prstGeom>
            <a:noFill/>
            <a:ln cap="flat" cmpd="sng" w="28575">
              <a:solidFill>
                <a:schemeClr val="accent1"/>
              </a:solidFill>
              <a:prstDash val="dash"/>
              <a:round/>
              <a:headEnd len="med" w="med" type="none"/>
              <a:tailEnd len="med" w="med" type="none"/>
            </a:ln>
          </p:spPr>
        </p:cxnSp>
      </p:grpSp>
      <p:sp>
        <p:nvSpPr>
          <p:cNvPr id="3055" name="Google Shape;3055;p410"/>
          <p:cNvSpPr/>
          <p:nvPr/>
        </p:nvSpPr>
        <p:spPr>
          <a:xfrm>
            <a:off x="3044487" y="3217200"/>
            <a:ext cx="914700" cy="914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Silos</a:t>
            </a:r>
            <a:endParaRPr>
              <a:solidFill>
                <a:srgbClr val="FFFFFF"/>
              </a:solidFill>
              <a:latin typeface="DM Sans"/>
              <a:ea typeface="DM Sans"/>
              <a:cs typeface="DM Sans"/>
              <a:sym typeface="DM Sans"/>
            </a:endParaRPr>
          </a:p>
        </p:txBody>
      </p:sp>
      <p:sp>
        <p:nvSpPr>
          <p:cNvPr id="3056" name="Google Shape;3056;p410"/>
          <p:cNvSpPr txBox="1"/>
          <p:nvPr/>
        </p:nvSpPr>
        <p:spPr>
          <a:xfrm>
            <a:off x="6485672" y="2690025"/>
            <a:ext cx="5652600" cy="523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US" sz="2000">
                <a:solidFill>
                  <a:schemeClr val="dk2"/>
                </a:solidFill>
                <a:latin typeface="DM Sans"/>
                <a:ea typeface="DM Sans"/>
                <a:cs typeface="DM Sans"/>
                <a:sym typeface="DM Sans"/>
              </a:rPr>
              <a:t>Fragmented governance for data and AI </a:t>
            </a:r>
            <a:endParaRPr b="1" sz="2000">
              <a:solidFill>
                <a:schemeClr val="dk2"/>
              </a:solidFill>
              <a:latin typeface="DM Sans"/>
              <a:ea typeface="DM Sans"/>
              <a:cs typeface="DM Sans"/>
              <a:sym typeface="DM Sans"/>
            </a:endParaRPr>
          </a:p>
          <a:p>
            <a:pPr indent="0" lvl="0" marL="457200" rtl="0" algn="l">
              <a:spcBef>
                <a:spcPts val="0"/>
              </a:spcBef>
              <a:spcAft>
                <a:spcPts val="0"/>
              </a:spcAft>
              <a:buNone/>
            </a:pPr>
            <a:r>
              <a:rPr b="1" lang="en-US" sz="1800">
                <a:solidFill>
                  <a:schemeClr val="dk1"/>
                </a:solidFill>
                <a:latin typeface="DM Sans"/>
                <a:ea typeface="DM Sans"/>
                <a:cs typeface="DM Sans"/>
                <a:sym typeface="DM Sans"/>
              </a:rPr>
              <a:t>Across access management, auditing, monitoring, observability, and lineage</a:t>
            </a:r>
            <a:endParaRPr b="1" sz="1800">
              <a:solidFill>
                <a:schemeClr val="dk2"/>
              </a:solidFill>
              <a:latin typeface="DM Sans"/>
              <a:ea typeface="DM Sans"/>
              <a:cs typeface="DM Sans"/>
              <a:sym typeface="DM Sans"/>
            </a:endParaRPr>
          </a:p>
        </p:txBody>
      </p:sp>
      <p:sp>
        <p:nvSpPr>
          <p:cNvPr id="3057" name="Google Shape;3057;p410"/>
          <p:cNvSpPr txBox="1"/>
          <p:nvPr/>
        </p:nvSpPr>
        <p:spPr>
          <a:xfrm>
            <a:off x="6485672" y="3718725"/>
            <a:ext cx="5862900" cy="523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US" sz="2000">
                <a:solidFill>
                  <a:schemeClr val="dk2"/>
                </a:solidFill>
                <a:latin typeface="DM Sans"/>
                <a:ea typeface="DM Sans"/>
                <a:cs typeface="DM Sans"/>
                <a:sym typeface="DM Sans"/>
              </a:rPr>
              <a:t>Lack of open connectivity </a:t>
            </a:r>
            <a:endParaRPr b="1" sz="2000">
              <a:solidFill>
                <a:schemeClr val="dk2"/>
              </a:solidFill>
              <a:latin typeface="DM Sans"/>
              <a:ea typeface="DM Sans"/>
              <a:cs typeface="DM Sans"/>
              <a:sym typeface="DM Sans"/>
            </a:endParaRPr>
          </a:p>
          <a:p>
            <a:pPr indent="0" lvl="0" marL="457200" rtl="0" algn="l">
              <a:spcBef>
                <a:spcPts val="0"/>
              </a:spcBef>
              <a:spcAft>
                <a:spcPts val="0"/>
              </a:spcAft>
              <a:buNone/>
            </a:pPr>
            <a:r>
              <a:rPr b="1" lang="en-US" sz="1800">
                <a:solidFill>
                  <a:schemeClr val="dk1"/>
                </a:solidFill>
                <a:latin typeface="DM Sans"/>
                <a:ea typeface="DM Sans"/>
                <a:cs typeface="DM Sans"/>
                <a:sym typeface="DM Sans"/>
              </a:rPr>
              <a:t>For access and cross-platform collaboration</a:t>
            </a:r>
            <a:endParaRPr b="1" sz="1800">
              <a:solidFill>
                <a:schemeClr val="dk2"/>
              </a:solidFill>
              <a:latin typeface="DM Sans"/>
              <a:ea typeface="DM Sans"/>
              <a:cs typeface="DM Sans"/>
              <a:sym typeface="DM Sans"/>
            </a:endParaRPr>
          </a:p>
        </p:txBody>
      </p:sp>
      <p:sp>
        <p:nvSpPr>
          <p:cNvPr id="3058" name="Google Shape;3058;p410"/>
          <p:cNvSpPr txBox="1"/>
          <p:nvPr/>
        </p:nvSpPr>
        <p:spPr>
          <a:xfrm>
            <a:off x="6485672" y="4747425"/>
            <a:ext cx="4936200" cy="523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US" sz="2000">
                <a:solidFill>
                  <a:schemeClr val="dk2"/>
                </a:solidFill>
                <a:latin typeface="DM Sans"/>
                <a:ea typeface="DM Sans"/>
                <a:cs typeface="DM Sans"/>
                <a:sym typeface="DM Sans"/>
              </a:rPr>
              <a:t>Lack of built-in intelligence </a:t>
            </a:r>
            <a:endParaRPr b="1" sz="2000">
              <a:solidFill>
                <a:schemeClr val="dk2"/>
              </a:solidFill>
              <a:latin typeface="DM Sans"/>
              <a:ea typeface="DM Sans"/>
              <a:cs typeface="DM Sans"/>
              <a:sym typeface="DM Sans"/>
            </a:endParaRPr>
          </a:p>
          <a:p>
            <a:pPr indent="0" lvl="0" marL="457200" rtl="0" algn="l">
              <a:spcBef>
                <a:spcPts val="0"/>
              </a:spcBef>
              <a:spcAft>
                <a:spcPts val="0"/>
              </a:spcAft>
              <a:buNone/>
            </a:pPr>
            <a:r>
              <a:rPr b="1" lang="en-US" sz="1800">
                <a:solidFill>
                  <a:schemeClr val="dk1"/>
                </a:solidFill>
                <a:latin typeface="DM Sans"/>
                <a:ea typeface="DM Sans"/>
                <a:cs typeface="DM Sans"/>
                <a:sym typeface="DM Sans"/>
              </a:rPr>
              <a:t>For data discovery, understanding, and gaining domain insights</a:t>
            </a:r>
            <a:endParaRPr b="1" sz="1800">
              <a:solidFill>
                <a:schemeClr val="dk2"/>
              </a:solidFill>
              <a:latin typeface="DM Sans"/>
              <a:ea typeface="DM Sans"/>
              <a:cs typeface="DM Sans"/>
              <a:sym typeface="DM Sans"/>
            </a:endParaRPr>
          </a:p>
        </p:txBody>
      </p:sp>
      <p:grpSp>
        <p:nvGrpSpPr>
          <p:cNvPr id="3059" name="Google Shape;3059;p410"/>
          <p:cNvGrpSpPr/>
          <p:nvPr/>
        </p:nvGrpSpPr>
        <p:grpSpPr>
          <a:xfrm>
            <a:off x="4162191" y="1321775"/>
            <a:ext cx="3010986" cy="3108714"/>
            <a:chOff x="4160942" y="1321775"/>
            <a:chExt cx="3010083" cy="3108714"/>
          </a:xfrm>
        </p:grpSpPr>
        <p:grpSp>
          <p:nvGrpSpPr>
            <p:cNvPr id="3060" name="Google Shape;3060;p410"/>
            <p:cNvGrpSpPr/>
            <p:nvPr/>
          </p:nvGrpSpPr>
          <p:grpSpPr>
            <a:xfrm>
              <a:off x="4160942" y="1623222"/>
              <a:ext cx="1925734" cy="2807267"/>
              <a:chOff x="4160942" y="1623222"/>
              <a:chExt cx="1925734" cy="2807267"/>
            </a:xfrm>
          </p:grpSpPr>
          <p:pic>
            <p:nvPicPr>
              <p:cNvPr id="3061" name="Google Shape;3061;p410"/>
              <p:cNvPicPr preferRelativeResize="0"/>
              <p:nvPr/>
            </p:nvPicPr>
            <p:blipFill rotWithShape="1">
              <a:blip r:embed="rId3">
                <a:alphaModFix/>
              </a:blip>
              <a:srcRect b="0" l="0" r="0" t="0"/>
              <a:stretch/>
            </p:blipFill>
            <p:spPr>
              <a:xfrm>
                <a:off x="4370950" y="1767775"/>
                <a:ext cx="548639" cy="548639"/>
              </a:xfrm>
              <a:prstGeom prst="rect">
                <a:avLst/>
              </a:prstGeom>
              <a:noFill/>
              <a:ln>
                <a:noFill/>
              </a:ln>
            </p:spPr>
          </p:pic>
          <p:sp>
            <p:nvSpPr>
              <p:cNvPr id="3062" name="Google Shape;3062;p410"/>
              <p:cNvSpPr txBox="1"/>
              <p:nvPr/>
            </p:nvSpPr>
            <p:spPr>
              <a:xfrm>
                <a:off x="4363437" y="1623222"/>
                <a:ext cx="5637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Medium"/>
                    <a:ea typeface="DM Sans Medium"/>
                    <a:cs typeface="DM Sans Medium"/>
                    <a:sym typeface="DM Sans Medium"/>
                  </a:rPr>
                  <a:t>Tables</a:t>
                </a:r>
                <a:endParaRPr b="0" i="0" sz="1200" u="none" cap="none" strike="noStrike">
                  <a:solidFill>
                    <a:schemeClr val="dk1"/>
                  </a:solidFill>
                  <a:latin typeface="DM Sans Medium"/>
                  <a:ea typeface="DM Sans Medium"/>
                  <a:cs typeface="DM Sans Medium"/>
                  <a:sym typeface="DM Sans Medium"/>
                </a:endParaRPr>
              </a:p>
            </p:txBody>
          </p:sp>
          <p:pic>
            <p:nvPicPr>
              <p:cNvPr id="3063" name="Google Shape;3063;p410"/>
              <p:cNvPicPr preferRelativeResize="0"/>
              <p:nvPr/>
            </p:nvPicPr>
            <p:blipFill rotWithShape="1">
              <a:blip r:embed="rId4">
                <a:alphaModFix/>
              </a:blip>
              <a:srcRect b="0" l="0" r="0" t="0"/>
              <a:stretch/>
            </p:blipFill>
            <p:spPr>
              <a:xfrm>
                <a:off x="5125331" y="2843504"/>
                <a:ext cx="548640" cy="548640"/>
              </a:xfrm>
              <a:prstGeom prst="rect">
                <a:avLst/>
              </a:prstGeom>
              <a:noFill/>
              <a:ln>
                <a:noFill/>
              </a:ln>
            </p:spPr>
          </p:pic>
          <p:sp>
            <p:nvSpPr>
              <p:cNvPr id="3064" name="Google Shape;3064;p410"/>
              <p:cNvSpPr txBox="1"/>
              <p:nvPr/>
            </p:nvSpPr>
            <p:spPr>
              <a:xfrm>
                <a:off x="4887110" y="2686672"/>
                <a:ext cx="10251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Medium"/>
                    <a:ea typeface="DM Sans Medium"/>
                    <a:cs typeface="DM Sans Medium"/>
                    <a:sym typeface="DM Sans Medium"/>
                  </a:rPr>
                  <a:t>AI Models</a:t>
                </a:r>
                <a:endParaRPr b="0" i="0" sz="1200" u="none" cap="none" strike="noStrike">
                  <a:solidFill>
                    <a:schemeClr val="dk1"/>
                  </a:solidFill>
                  <a:latin typeface="DM Sans Medium"/>
                  <a:ea typeface="DM Sans Medium"/>
                  <a:cs typeface="DM Sans Medium"/>
                  <a:sym typeface="DM Sans Medium"/>
                </a:endParaRPr>
              </a:p>
            </p:txBody>
          </p:sp>
          <p:pic>
            <p:nvPicPr>
              <p:cNvPr id="3065" name="Google Shape;3065;p410"/>
              <p:cNvPicPr preferRelativeResize="0"/>
              <p:nvPr/>
            </p:nvPicPr>
            <p:blipFill rotWithShape="1">
              <a:blip r:embed="rId5">
                <a:alphaModFix/>
              </a:blip>
              <a:srcRect b="0" l="0" r="0" t="0"/>
              <a:stretch/>
            </p:blipFill>
            <p:spPr>
              <a:xfrm>
                <a:off x="4261627" y="2605971"/>
                <a:ext cx="548639" cy="548639"/>
              </a:xfrm>
              <a:prstGeom prst="rect">
                <a:avLst/>
              </a:prstGeom>
              <a:noFill/>
              <a:ln>
                <a:noFill/>
              </a:ln>
            </p:spPr>
          </p:pic>
          <p:sp>
            <p:nvSpPr>
              <p:cNvPr id="3066" name="Google Shape;3066;p410"/>
              <p:cNvSpPr txBox="1"/>
              <p:nvPr/>
            </p:nvSpPr>
            <p:spPr>
              <a:xfrm>
                <a:off x="4160942" y="2479722"/>
                <a:ext cx="6261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Medium"/>
                    <a:ea typeface="DM Sans Medium"/>
                    <a:cs typeface="DM Sans Medium"/>
                    <a:sym typeface="DM Sans Medium"/>
                  </a:rPr>
                  <a:t>Files</a:t>
                </a:r>
                <a:endParaRPr b="0" i="0" sz="1200" u="none" cap="none" strike="noStrike">
                  <a:solidFill>
                    <a:schemeClr val="dk1"/>
                  </a:solidFill>
                  <a:latin typeface="DM Sans Medium"/>
                  <a:ea typeface="DM Sans Medium"/>
                  <a:cs typeface="DM Sans Medium"/>
                  <a:sym typeface="DM Sans Medium"/>
                </a:endParaRPr>
              </a:p>
            </p:txBody>
          </p:sp>
          <p:pic>
            <p:nvPicPr>
              <p:cNvPr id="3067" name="Google Shape;3067;p410"/>
              <p:cNvPicPr preferRelativeResize="0"/>
              <p:nvPr/>
            </p:nvPicPr>
            <p:blipFill rotWithShape="1">
              <a:blip r:embed="rId6">
                <a:alphaModFix/>
              </a:blip>
              <a:srcRect b="0" l="0" r="0" t="0"/>
              <a:stretch/>
            </p:blipFill>
            <p:spPr>
              <a:xfrm>
                <a:off x="4546633" y="3520371"/>
                <a:ext cx="548639" cy="548639"/>
              </a:xfrm>
              <a:prstGeom prst="rect">
                <a:avLst/>
              </a:prstGeom>
              <a:noFill/>
              <a:ln>
                <a:noFill/>
              </a:ln>
            </p:spPr>
          </p:pic>
          <p:sp>
            <p:nvSpPr>
              <p:cNvPr id="3068" name="Google Shape;3068;p410"/>
              <p:cNvSpPr txBox="1"/>
              <p:nvPr/>
            </p:nvSpPr>
            <p:spPr>
              <a:xfrm>
                <a:off x="4351279" y="3394122"/>
                <a:ext cx="7977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Medium"/>
                    <a:ea typeface="DM Sans Medium"/>
                    <a:cs typeface="DM Sans Medium"/>
                    <a:sym typeface="DM Sans Medium"/>
                  </a:rPr>
                  <a:t>Notebooks</a:t>
                </a:r>
                <a:endParaRPr b="0" i="0" sz="1200" u="none" cap="none" strike="noStrike">
                  <a:solidFill>
                    <a:schemeClr val="dk1"/>
                  </a:solidFill>
                  <a:latin typeface="DM Sans Medium"/>
                  <a:ea typeface="DM Sans Medium"/>
                  <a:cs typeface="DM Sans Medium"/>
                  <a:sym typeface="DM Sans Medium"/>
                </a:endParaRPr>
              </a:p>
            </p:txBody>
          </p:sp>
          <p:pic>
            <p:nvPicPr>
              <p:cNvPr id="3069" name="Google Shape;3069;p410"/>
              <p:cNvPicPr preferRelativeResize="0"/>
              <p:nvPr/>
            </p:nvPicPr>
            <p:blipFill rotWithShape="1">
              <a:blip r:embed="rId7">
                <a:alphaModFix/>
              </a:blip>
              <a:srcRect b="0" l="0" r="0" t="0"/>
              <a:stretch/>
            </p:blipFill>
            <p:spPr>
              <a:xfrm>
                <a:off x="5441240" y="4064729"/>
                <a:ext cx="365760" cy="365760"/>
              </a:xfrm>
              <a:prstGeom prst="rect">
                <a:avLst/>
              </a:prstGeom>
              <a:noFill/>
              <a:ln>
                <a:noFill/>
              </a:ln>
            </p:spPr>
          </p:pic>
          <p:sp>
            <p:nvSpPr>
              <p:cNvPr id="3070" name="Google Shape;3070;p410"/>
              <p:cNvSpPr txBox="1"/>
              <p:nvPr/>
            </p:nvSpPr>
            <p:spPr>
              <a:xfrm>
                <a:off x="5172276" y="3851325"/>
                <a:ext cx="9144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Medium"/>
                    <a:ea typeface="DM Sans Medium"/>
                    <a:cs typeface="DM Sans Medium"/>
                    <a:sym typeface="DM Sans Medium"/>
                  </a:rPr>
                  <a:t>Dashboards</a:t>
                </a:r>
                <a:endParaRPr b="0" i="0" sz="1200" u="none" cap="none" strike="noStrike">
                  <a:solidFill>
                    <a:schemeClr val="dk1"/>
                  </a:solidFill>
                  <a:latin typeface="DM Sans Medium"/>
                  <a:ea typeface="DM Sans Medium"/>
                  <a:cs typeface="DM Sans Medium"/>
                  <a:sym typeface="DM Sans Medium"/>
                </a:endParaRPr>
              </a:p>
            </p:txBody>
          </p:sp>
        </p:grpSp>
        <p:sp>
          <p:nvSpPr>
            <p:cNvPr id="3071" name="Google Shape;3071;p410"/>
            <p:cNvSpPr txBox="1"/>
            <p:nvPr/>
          </p:nvSpPr>
          <p:spPr>
            <a:xfrm>
              <a:off x="5538425" y="1321775"/>
              <a:ext cx="1632600" cy="7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DM Sans"/>
                  <a:ea typeface="DM Sans"/>
                  <a:cs typeface="DM Sans"/>
                  <a:sym typeface="DM Sans"/>
                </a:rPr>
                <a:t>Diverse data and AI assets</a:t>
              </a:r>
              <a:endParaRPr b="1" sz="1600">
                <a:solidFill>
                  <a:schemeClr val="dk1"/>
                </a:solidFill>
                <a:latin typeface="DM Sans"/>
                <a:ea typeface="DM Sans"/>
                <a:cs typeface="DM Sans"/>
                <a:sym typeface="DM Sans"/>
              </a:endParaRPr>
            </a:p>
          </p:txBody>
        </p:sp>
      </p:grpSp>
      <p:grpSp>
        <p:nvGrpSpPr>
          <p:cNvPr id="3072" name="Google Shape;3072;p410"/>
          <p:cNvGrpSpPr/>
          <p:nvPr/>
        </p:nvGrpSpPr>
        <p:grpSpPr>
          <a:xfrm>
            <a:off x="149445" y="1321775"/>
            <a:ext cx="3500462" cy="3129739"/>
            <a:chOff x="149400" y="1321775"/>
            <a:chExt cx="3499412" cy="3129739"/>
          </a:xfrm>
        </p:grpSpPr>
        <p:grpSp>
          <p:nvGrpSpPr>
            <p:cNvPr id="3073" name="Google Shape;3073;p410"/>
            <p:cNvGrpSpPr/>
            <p:nvPr/>
          </p:nvGrpSpPr>
          <p:grpSpPr>
            <a:xfrm>
              <a:off x="1068925" y="1699425"/>
              <a:ext cx="2579887" cy="2752089"/>
              <a:chOff x="611725" y="1851825"/>
              <a:chExt cx="2579888" cy="2752089"/>
            </a:xfrm>
          </p:grpSpPr>
          <p:pic>
            <p:nvPicPr>
              <p:cNvPr id="3074" name="Google Shape;3074;p410"/>
              <p:cNvPicPr preferRelativeResize="0"/>
              <p:nvPr/>
            </p:nvPicPr>
            <p:blipFill rotWithShape="1">
              <a:blip r:embed="rId8">
                <a:alphaModFix/>
              </a:blip>
              <a:srcRect b="0" l="0" r="0" t="0"/>
              <a:stretch/>
            </p:blipFill>
            <p:spPr>
              <a:xfrm>
                <a:off x="1611554" y="2081886"/>
                <a:ext cx="462061" cy="455130"/>
              </a:xfrm>
              <a:prstGeom prst="rect">
                <a:avLst/>
              </a:prstGeom>
              <a:noFill/>
              <a:ln>
                <a:noFill/>
              </a:ln>
            </p:spPr>
          </p:pic>
          <p:sp>
            <p:nvSpPr>
              <p:cNvPr id="3075" name="Google Shape;3075;p410"/>
              <p:cNvSpPr txBox="1"/>
              <p:nvPr/>
            </p:nvSpPr>
            <p:spPr>
              <a:xfrm>
                <a:off x="1391618" y="1851825"/>
                <a:ext cx="9144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
                    <a:solidFill>
                      <a:schemeClr val="dk1"/>
                    </a:solidFill>
                    <a:latin typeface="DM Sans Medium"/>
                    <a:ea typeface="DM Sans Medium"/>
                    <a:cs typeface="DM Sans Medium"/>
                    <a:sym typeface="DM Sans Medium"/>
                  </a:rPr>
                  <a:t>Data lake</a:t>
                </a:r>
                <a:endParaRPr b="0" i="0" sz="1200" u="none" cap="none" strike="noStrike">
                  <a:solidFill>
                    <a:schemeClr val="dk1"/>
                  </a:solidFill>
                  <a:latin typeface="DM Sans Medium"/>
                  <a:ea typeface="DM Sans Medium"/>
                  <a:cs typeface="DM Sans Medium"/>
                  <a:sym typeface="DM Sans Medium"/>
                </a:endParaRPr>
              </a:p>
            </p:txBody>
          </p:sp>
          <p:pic>
            <p:nvPicPr>
              <p:cNvPr id="3076" name="Google Shape;3076;p410"/>
              <p:cNvPicPr preferRelativeResize="0"/>
              <p:nvPr/>
            </p:nvPicPr>
            <p:blipFill rotWithShape="1">
              <a:blip r:embed="rId9">
                <a:alphaModFix/>
              </a:blip>
              <a:srcRect b="0" l="0" r="0" t="0"/>
              <a:stretch/>
            </p:blipFill>
            <p:spPr>
              <a:xfrm>
                <a:off x="1083290" y="3093458"/>
                <a:ext cx="460738" cy="451431"/>
              </a:xfrm>
              <a:prstGeom prst="rect">
                <a:avLst/>
              </a:prstGeom>
              <a:noFill/>
              <a:ln>
                <a:noFill/>
              </a:ln>
            </p:spPr>
          </p:pic>
          <p:sp>
            <p:nvSpPr>
              <p:cNvPr id="3077" name="Google Shape;3077;p410"/>
              <p:cNvSpPr txBox="1"/>
              <p:nvPr/>
            </p:nvSpPr>
            <p:spPr>
              <a:xfrm>
                <a:off x="611725" y="2816925"/>
                <a:ext cx="13857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
                    <a:solidFill>
                      <a:schemeClr val="dk1"/>
                    </a:solidFill>
                    <a:latin typeface="DM Sans Medium"/>
                    <a:ea typeface="DM Sans Medium"/>
                    <a:cs typeface="DM Sans Medium"/>
                    <a:sym typeface="DM Sans Medium"/>
                  </a:rPr>
                  <a:t>Data warehouse</a:t>
                </a:r>
                <a:endParaRPr b="0" i="0" sz="1200" u="none" cap="none" strike="noStrike">
                  <a:solidFill>
                    <a:schemeClr val="dk1"/>
                  </a:solidFill>
                  <a:latin typeface="DM Sans Medium"/>
                  <a:ea typeface="DM Sans Medium"/>
                  <a:cs typeface="DM Sans Medium"/>
                  <a:sym typeface="DM Sans Medium"/>
                </a:endParaRPr>
              </a:p>
            </p:txBody>
          </p:sp>
          <p:pic>
            <p:nvPicPr>
              <p:cNvPr id="3078" name="Google Shape;3078;p410"/>
              <p:cNvPicPr preferRelativeResize="0"/>
              <p:nvPr/>
            </p:nvPicPr>
            <p:blipFill rotWithShape="1">
              <a:blip r:embed="rId10">
                <a:alphaModFix/>
              </a:blip>
              <a:srcRect b="0" l="0" r="0" t="0"/>
              <a:stretch/>
            </p:blipFill>
            <p:spPr>
              <a:xfrm>
                <a:off x="2187813" y="2836362"/>
                <a:ext cx="640080" cy="640080"/>
              </a:xfrm>
              <a:prstGeom prst="rect">
                <a:avLst/>
              </a:prstGeom>
              <a:noFill/>
              <a:ln>
                <a:noFill/>
              </a:ln>
            </p:spPr>
          </p:pic>
          <p:sp>
            <p:nvSpPr>
              <p:cNvPr id="3079" name="Google Shape;3079;p410"/>
              <p:cNvSpPr txBox="1"/>
              <p:nvPr/>
            </p:nvSpPr>
            <p:spPr>
              <a:xfrm>
                <a:off x="1805912" y="2668688"/>
                <a:ext cx="13857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
                    <a:solidFill>
                      <a:schemeClr val="dk1"/>
                    </a:solidFill>
                    <a:latin typeface="DM Sans Medium"/>
                    <a:ea typeface="DM Sans Medium"/>
                    <a:cs typeface="DM Sans Medium"/>
                    <a:sym typeface="DM Sans Medium"/>
                  </a:rPr>
                  <a:t>Databases</a:t>
                </a:r>
                <a:endParaRPr b="0" i="0" sz="1200" u="none" cap="none" strike="noStrike">
                  <a:solidFill>
                    <a:schemeClr val="dk1"/>
                  </a:solidFill>
                  <a:latin typeface="DM Sans Medium"/>
                  <a:ea typeface="DM Sans Medium"/>
                  <a:cs typeface="DM Sans Medium"/>
                  <a:sym typeface="DM Sans Medium"/>
                </a:endParaRPr>
              </a:p>
            </p:txBody>
          </p:sp>
          <p:pic>
            <p:nvPicPr>
              <p:cNvPr id="3080" name="Google Shape;3080;p410"/>
              <p:cNvPicPr preferRelativeResize="0"/>
              <p:nvPr/>
            </p:nvPicPr>
            <p:blipFill rotWithShape="1">
              <a:blip r:embed="rId11">
                <a:alphaModFix/>
              </a:blip>
              <a:srcRect b="0" l="0" r="0" t="0"/>
              <a:stretch/>
            </p:blipFill>
            <p:spPr>
              <a:xfrm>
                <a:off x="1061450" y="4055275"/>
                <a:ext cx="548639" cy="548639"/>
              </a:xfrm>
              <a:prstGeom prst="rect">
                <a:avLst/>
              </a:prstGeom>
              <a:noFill/>
              <a:ln>
                <a:noFill/>
              </a:ln>
            </p:spPr>
          </p:pic>
          <p:sp>
            <p:nvSpPr>
              <p:cNvPr id="3081" name="Google Shape;3081;p410"/>
              <p:cNvSpPr txBox="1"/>
              <p:nvPr/>
            </p:nvSpPr>
            <p:spPr>
              <a:xfrm>
                <a:off x="611725" y="3807525"/>
                <a:ext cx="13857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
                    <a:solidFill>
                      <a:schemeClr val="dk1"/>
                    </a:solidFill>
                    <a:latin typeface="DM Sans Medium"/>
                    <a:ea typeface="DM Sans Medium"/>
                    <a:cs typeface="DM Sans Medium"/>
                    <a:sym typeface="DM Sans Medium"/>
                  </a:rPr>
                  <a:t>Catalogs</a:t>
                </a:r>
                <a:endParaRPr b="0" i="0" sz="1200" u="none" cap="none" strike="noStrike">
                  <a:solidFill>
                    <a:schemeClr val="dk1"/>
                  </a:solidFill>
                  <a:latin typeface="DM Sans Medium"/>
                  <a:ea typeface="DM Sans Medium"/>
                  <a:cs typeface="DM Sans Medium"/>
                  <a:sym typeface="DM Sans Medium"/>
                </a:endParaRPr>
              </a:p>
            </p:txBody>
          </p:sp>
        </p:grpSp>
        <p:sp>
          <p:nvSpPr>
            <p:cNvPr id="3082" name="Google Shape;3082;p410"/>
            <p:cNvSpPr txBox="1"/>
            <p:nvPr/>
          </p:nvSpPr>
          <p:spPr>
            <a:xfrm>
              <a:off x="149400" y="1321775"/>
              <a:ext cx="1526700" cy="7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DM Sans"/>
                  <a:ea typeface="DM Sans"/>
                  <a:cs typeface="DM Sans"/>
                  <a:sym typeface="DM Sans"/>
                </a:rPr>
                <a:t>Multiple data Sources</a:t>
              </a:r>
              <a:endParaRPr b="1" sz="1600">
                <a:solidFill>
                  <a:schemeClr val="dk1"/>
                </a:solidFill>
                <a:latin typeface="DM Sans"/>
                <a:ea typeface="DM Sans"/>
                <a:cs typeface="DM Sans"/>
                <a:sym typeface="DM Sans"/>
              </a:endParaRPr>
            </a:p>
          </p:txBody>
        </p:sp>
      </p:grpSp>
      <p:grpSp>
        <p:nvGrpSpPr>
          <p:cNvPr id="3083" name="Google Shape;3083;p410"/>
          <p:cNvGrpSpPr/>
          <p:nvPr/>
        </p:nvGrpSpPr>
        <p:grpSpPr>
          <a:xfrm>
            <a:off x="1644241" y="5167486"/>
            <a:ext cx="3747824" cy="1681514"/>
            <a:chOff x="1796140" y="5167486"/>
            <a:chExt cx="3746700" cy="1681514"/>
          </a:xfrm>
        </p:grpSpPr>
        <p:grpSp>
          <p:nvGrpSpPr>
            <p:cNvPr id="3084" name="Google Shape;3084;p410"/>
            <p:cNvGrpSpPr/>
            <p:nvPr/>
          </p:nvGrpSpPr>
          <p:grpSpPr>
            <a:xfrm>
              <a:off x="2091796" y="5167486"/>
              <a:ext cx="3354328" cy="908032"/>
              <a:chOff x="4596000" y="4651158"/>
              <a:chExt cx="3355335" cy="908032"/>
            </a:xfrm>
          </p:grpSpPr>
          <p:sp>
            <p:nvSpPr>
              <p:cNvPr id="3085" name="Google Shape;3085;p410"/>
              <p:cNvSpPr/>
              <p:nvPr/>
            </p:nvSpPr>
            <p:spPr>
              <a:xfrm>
                <a:off x="4628452" y="4651158"/>
                <a:ext cx="1683000" cy="539100"/>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M Sans Medium"/>
                    <a:ea typeface="DM Sans Medium"/>
                    <a:cs typeface="DM Sans Medium"/>
                    <a:sym typeface="DM Sans Medium"/>
                  </a:rPr>
                  <a:t>Delta Lake</a:t>
                </a:r>
                <a:endParaRPr b="0" i="0" sz="1800" u="none" cap="none" strike="noStrike">
                  <a:solidFill>
                    <a:srgbClr val="000000"/>
                  </a:solidFill>
                  <a:latin typeface="DM Sans Medium"/>
                  <a:ea typeface="DM Sans Medium"/>
                  <a:cs typeface="DM Sans Medium"/>
                  <a:sym typeface="DM Sans Medium"/>
                </a:endParaRPr>
              </a:p>
            </p:txBody>
          </p:sp>
          <p:sp>
            <p:nvSpPr>
              <p:cNvPr id="3086" name="Google Shape;3086;p410"/>
              <p:cNvSpPr/>
              <p:nvPr/>
            </p:nvSpPr>
            <p:spPr>
              <a:xfrm>
                <a:off x="6268335" y="4651158"/>
                <a:ext cx="1683000" cy="539100"/>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DM Sans Medium"/>
                    <a:ea typeface="DM Sans Medium"/>
                    <a:cs typeface="DM Sans Medium"/>
                    <a:sym typeface="DM Sans Medium"/>
                  </a:rPr>
                  <a:t>Parquet</a:t>
                </a:r>
                <a:endParaRPr b="0" i="0" sz="1800" u="none" cap="none" strike="noStrike">
                  <a:solidFill>
                    <a:srgbClr val="000000"/>
                  </a:solidFill>
                  <a:latin typeface="DM Sans Medium"/>
                  <a:ea typeface="DM Sans Medium"/>
                  <a:cs typeface="DM Sans Medium"/>
                  <a:sym typeface="DM Sans Medium"/>
                </a:endParaRPr>
              </a:p>
            </p:txBody>
          </p:sp>
          <p:sp>
            <p:nvSpPr>
              <p:cNvPr id="3087" name="Google Shape;3087;p410"/>
              <p:cNvSpPr/>
              <p:nvPr/>
            </p:nvSpPr>
            <p:spPr>
              <a:xfrm>
                <a:off x="5551359" y="5020090"/>
                <a:ext cx="1245600" cy="539100"/>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DM Sans Medium"/>
                    <a:ea typeface="DM Sans Medium"/>
                    <a:cs typeface="DM Sans Medium"/>
                    <a:sym typeface="DM Sans Medium"/>
                  </a:rPr>
                  <a:t>Iceberg</a:t>
                </a:r>
                <a:endParaRPr b="0" i="0" sz="1800" u="none" cap="none" strike="noStrike">
                  <a:solidFill>
                    <a:srgbClr val="000000"/>
                  </a:solidFill>
                  <a:latin typeface="DM Sans Medium"/>
                  <a:ea typeface="DM Sans Medium"/>
                  <a:cs typeface="DM Sans Medium"/>
                  <a:sym typeface="DM Sans Medium"/>
                </a:endParaRPr>
              </a:p>
            </p:txBody>
          </p:sp>
          <p:pic>
            <p:nvPicPr>
              <p:cNvPr id="3088" name="Google Shape;3088;p410"/>
              <p:cNvPicPr preferRelativeResize="0"/>
              <p:nvPr/>
            </p:nvPicPr>
            <p:blipFill rotWithShape="1">
              <a:blip r:embed="rId12">
                <a:alphaModFix/>
              </a:blip>
              <a:srcRect b="28204" l="1500" r="75861" t="26870"/>
              <a:stretch/>
            </p:blipFill>
            <p:spPr>
              <a:xfrm>
                <a:off x="4596000" y="4773247"/>
                <a:ext cx="251214" cy="258740"/>
              </a:xfrm>
              <a:prstGeom prst="rect">
                <a:avLst/>
              </a:prstGeom>
              <a:noFill/>
              <a:ln>
                <a:noFill/>
              </a:ln>
            </p:spPr>
          </p:pic>
          <p:pic>
            <p:nvPicPr>
              <p:cNvPr id="3089" name="Google Shape;3089;p410"/>
              <p:cNvPicPr preferRelativeResize="0"/>
              <p:nvPr/>
            </p:nvPicPr>
            <p:blipFill rotWithShape="1">
              <a:blip r:embed="rId13">
                <a:alphaModFix/>
              </a:blip>
              <a:srcRect b="0" l="0" r="73424" t="0"/>
              <a:stretch/>
            </p:blipFill>
            <p:spPr>
              <a:xfrm>
                <a:off x="6357939" y="4820478"/>
                <a:ext cx="268847" cy="207110"/>
              </a:xfrm>
              <a:prstGeom prst="rect">
                <a:avLst/>
              </a:prstGeom>
              <a:noFill/>
              <a:ln>
                <a:noFill/>
              </a:ln>
            </p:spPr>
          </p:pic>
          <p:pic>
            <p:nvPicPr>
              <p:cNvPr id="3090" name="Google Shape;3090;p410"/>
              <p:cNvPicPr preferRelativeResize="0"/>
              <p:nvPr/>
            </p:nvPicPr>
            <p:blipFill rotWithShape="1">
              <a:blip r:embed="rId14">
                <a:alphaModFix/>
              </a:blip>
              <a:srcRect b="0" l="0" r="0" t="0"/>
              <a:stretch/>
            </p:blipFill>
            <p:spPr>
              <a:xfrm>
                <a:off x="5476449" y="5161924"/>
                <a:ext cx="221800" cy="255406"/>
              </a:xfrm>
              <a:prstGeom prst="rect">
                <a:avLst/>
              </a:prstGeom>
              <a:noFill/>
              <a:ln>
                <a:noFill/>
              </a:ln>
            </p:spPr>
          </p:pic>
        </p:grpSp>
        <p:sp>
          <p:nvSpPr>
            <p:cNvPr id="3091" name="Google Shape;3091;p410"/>
            <p:cNvSpPr txBox="1"/>
            <p:nvPr/>
          </p:nvSpPr>
          <p:spPr>
            <a:xfrm>
              <a:off x="1796140" y="6096000"/>
              <a:ext cx="3746700" cy="7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DM Sans"/>
                  <a:ea typeface="DM Sans"/>
                  <a:cs typeface="DM Sans"/>
                  <a:sym typeface="DM Sans"/>
                </a:rPr>
                <a:t>Heterogeneous data formats</a:t>
              </a:r>
              <a:endParaRPr b="1" sz="1600">
                <a:solidFill>
                  <a:schemeClr val="dk1"/>
                </a:solidFill>
                <a:latin typeface="DM Sans"/>
                <a:ea typeface="DM Sans"/>
                <a:cs typeface="DM Sans"/>
                <a:sym typeface="DM Sans"/>
              </a:endParaRPr>
            </a:p>
          </p:txBody>
        </p:sp>
      </p:grpSp>
      <p:sp>
        <p:nvSpPr>
          <p:cNvPr id="3052" name="Google Shape;3052;p410"/>
          <p:cNvSpPr/>
          <p:nvPr/>
        </p:nvSpPr>
        <p:spPr>
          <a:xfrm>
            <a:off x="3410266" y="3582900"/>
            <a:ext cx="183000" cy="1830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92" name="Google Shape;3092;p410"/>
          <p:cNvSpPr/>
          <p:nvPr/>
        </p:nvSpPr>
        <p:spPr>
          <a:xfrm>
            <a:off x="6485672" y="3426401"/>
            <a:ext cx="317091" cy="496005"/>
          </a:xfrm>
          <a:custGeom>
            <a:rect b="b" l="l" r="r" t="t"/>
            <a:pathLst>
              <a:path extrusionOk="0" h="698599" w="446607">
                <a:moveTo>
                  <a:pt x="22492" y="23321"/>
                </a:moveTo>
                <a:lnTo>
                  <a:pt x="23586" y="22239"/>
                </a:lnTo>
                <a:cubicBezTo>
                  <a:pt x="53575" y="-7413"/>
                  <a:pt x="102190" y="-7413"/>
                  <a:pt x="132180" y="22239"/>
                </a:cubicBezTo>
                <a:lnTo>
                  <a:pt x="435040" y="321683"/>
                </a:lnTo>
                <a:cubicBezTo>
                  <a:pt x="450464" y="336937"/>
                  <a:pt x="450464" y="361662"/>
                  <a:pt x="435040" y="376916"/>
                </a:cubicBezTo>
                <a:lnTo>
                  <a:pt x="132180" y="676361"/>
                </a:lnTo>
                <a:cubicBezTo>
                  <a:pt x="102190" y="706012"/>
                  <a:pt x="53575" y="706012"/>
                  <a:pt x="23586" y="676361"/>
                </a:cubicBezTo>
                <a:lnTo>
                  <a:pt x="22492" y="675278"/>
                </a:lnTo>
                <a:cubicBezTo>
                  <a:pt x="-7497" y="645627"/>
                  <a:pt x="-7497" y="597565"/>
                  <a:pt x="22492" y="567913"/>
                </a:cubicBezTo>
                <a:lnTo>
                  <a:pt x="219950" y="372688"/>
                </a:lnTo>
                <a:cubicBezTo>
                  <a:pt x="233017" y="359779"/>
                  <a:pt x="233017" y="338831"/>
                  <a:pt x="219950" y="325922"/>
                </a:cubicBezTo>
                <a:lnTo>
                  <a:pt x="22492" y="130697"/>
                </a:lnTo>
                <a:cubicBezTo>
                  <a:pt x="-7497" y="101046"/>
                  <a:pt x="-7497" y="52984"/>
                  <a:pt x="22492" y="2333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49"/>
                                        </p:tgtEl>
                                        <p:attrNameLst>
                                          <p:attrName>style.visibility</p:attrName>
                                        </p:attrNameLst>
                                      </p:cBhvr>
                                      <p:to>
                                        <p:strVal val="visible"/>
                                      </p:to>
                                    </p:set>
                                    <p:animEffect filter="fade" transition="in">
                                      <p:cBhvr>
                                        <p:cTn dur="1000"/>
                                        <p:tgtEl>
                                          <p:spTgt spid="3049"/>
                                        </p:tgtEl>
                                      </p:cBhvr>
                                    </p:animEffect>
                                  </p:childTnLst>
                                </p:cTn>
                              </p:par>
                              <p:par>
                                <p:cTn fill="hold" nodeType="withEffect" presetClass="entr" presetID="10" presetSubtype="0">
                                  <p:stCondLst>
                                    <p:cond delay="0"/>
                                  </p:stCondLst>
                                  <p:childTnLst>
                                    <p:set>
                                      <p:cBhvr>
                                        <p:cTn dur="1" fill="hold">
                                          <p:stCondLst>
                                            <p:cond delay="0"/>
                                          </p:stCondLst>
                                        </p:cTn>
                                        <p:tgtEl>
                                          <p:spTgt spid="3050"/>
                                        </p:tgtEl>
                                        <p:attrNameLst>
                                          <p:attrName>style.visibility</p:attrName>
                                        </p:attrNameLst>
                                      </p:cBhvr>
                                      <p:to>
                                        <p:strVal val="visible"/>
                                      </p:to>
                                    </p:set>
                                    <p:animEffect filter="fade" transition="in">
                                      <p:cBhvr>
                                        <p:cTn dur="1000"/>
                                        <p:tgtEl>
                                          <p:spTgt spid="30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72"/>
                                        </p:tgtEl>
                                        <p:attrNameLst>
                                          <p:attrName>style.visibility</p:attrName>
                                        </p:attrNameLst>
                                      </p:cBhvr>
                                      <p:to>
                                        <p:strVal val="visible"/>
                                      </p:to>
                                    </p:set>
                                    <p:animEffect filter="fade" transition="in">
                                      <p:cBhvr>
                                        <p:cTn dur="1000"/>
                                        <p:tgtEl>
                                          <p:spTgt spid="30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83"/>
                                        </p:tgtEl>
                                        <p:attrNameLst>
                                          <p:attrName>style.visibility</p:attrName>
                                        </p:attrNameLst>
                                      </p:cBhvr>
                                      <p:to>
                                        <p:strVal val="visible"/>
                                      </p:to>
                                    </p:set>
                                    <p:animEffect filter="fade" transition="in">
                                      <p:cBhvr>
                                        <p:cTn dur="1000"/>
                                        <p:tgtEl>
                                          <p:spTgt spid="308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59"/>
                                        </p:tgtEl>
                                        <p:attrNameLst>
                                          <p:attrName>style.visibility</p:attrName>
                                        </p:attrNameLst>
                                      </p:cBhvr>
                                      <p:to>
                                        <p:strVal val="visible"/>
                                      </p:to>
                                    </p:set>
                                    <p:animEffect filter="fade" transition="in">
                                      <p:cBhvr>
                                        <p:cTn dur="1000"/>
                                        <p:tgtEl>
                                          <p:spTgt spid="305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055"/>
                                        </p:tgtEl>
                                        <p:attrNameLst>
                                          <p:attrName>style.visibility</p:attrName>
                                        </p:attrNameLst>
                                      </p:cBhvr>
                                      <p:to>
                                        <p:strVal val="visible"/>
                                      </p:to>
                                    </p:set>
                                    <p:animEffect filter="fade" transition="in">
                                      <p:cBhvr>
                                        <p:cTn dur="1000"/>
                                        <p:tgtEl>
                                          <p:spTgt spid="3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2"/>
                                        </p:tgtEl>
                                        <p:attrNameLst>
                                          <p:attrName>style.visibility</p:attrName>
                                        </p:attrNameLst>
                                      </p:cBhvr>
                                      <p:to>
                                        <p:strVal val="visible"/>
                                      </p:to>
                                    </p:set>
                                    <p:animEffect filter="fade" transition="in">
                                      <p:cBhvr>
                                        <p:cTn dur="1000"/>
                                        <p:tgtEl>
                                          <p:spTgt spid="30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56"/>
                                        </p:tgtEl>
                                        <p:attrNameLst>
                                          <p:attrName>style.visibility</p:attrName>
                                        </p:attrNameLst>
                                      </p:cBhvr>
                                      <p:to>
                                        <p:strVal val="visible"/>
                                      </p:to>
                                    </p:set>
                                    <p:animEffect filter="fade" transition="in">
                                      <p:cBhvr>
                                        <p:cTn dur="300"/>
                                        <p:tgtEl>
                                          <p:spTgt spid="3056"/>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3057"/>
                                        </p:tgtEl>
                                        <p:attrNameLst>
                                          <p:attrName>style.visibility</p:attrName>
                                        </p:attrNameLst>
                                      </p:cBhvr>
                                      <p:to>
                                        <p:strVal val="visible"/>
                                      </p:to>
                                    </p:set>
                                    <p:animEffect filter="fade" transition="in">
                                      <p:cBhvr>
                                        <p:cTn dur="300"/>
                                        <p:tgtEl>
                                          <p:spTgt spid="3057"/>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3058"/>
                                        </p:tgtEl>
                                        <p:attrNameLst>
                                          <p:attrName>style.visibility</p:attrName>
                                        </p:attrNameLst>
                                      </p:cBhvr>
                                      <p:to>
                                        <p:strVal val="visible"/>
                                      </p:to>
                                    </p:set>
                                    <p:animEffect filter="fade" transition="in">
                                      <p:cBhvr>
                                        <p:cTn dur="300"/>
                                        <p:tgtEl>
                                          <p:spTgt spid="30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6" name="Shape 3096"/>
        <p:cNvGrpSpPr/>
        <p:nvPr/>
      </p:nvGrpSpPr>
      <p:grpSpPr>
        <a:xfrm>
          <a:off x="0" y="0"/>
          <a:ext cx="0" cy="0"/>
          <a:chOff x="0" y="0"/>
          <a:chExt cx="0" cy="0"/>
        </a:xfrm>
      </p:grpSpPr>
      <p:sp>
        <p:nvSpPr>
          <p:cNvPr id="3097" name="Google Shape;3097;p411"/>
          <p:cNvSpPr/>
          <p:nvPr/>
        </p:nvSpPr>
        <p:spPr>
          <a:xfrm>
            <a:off x="551012" y="1849692"/>
            <a:ext cx="4989900" cy="1024200"/>
          </a:xfrm>
          <a:prstGeom prst="rect">
            <a:avLst/>
          </a:prstGeom>
          <a:solidFill>
            <a:schemeClr val="dk2"/>
          </a:solidFill>
          <a:ln>
            <a:noFill/>
          </a:ln>
        </p:spPr>
        <p:txBody>
          <a:bodyPr anchorCtr="0" anchor="ctr" bIns="53575" lIns="182875" spcFirstLastPara="1" rIns="548625" wrap="square" tIns="5357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DM Sans Medium"/>
                <a:ea typeface="DM Sans Medium"/>
                <a:cs typeface="DM Sans Medium"/>
                <a:sym typeface="DM Sans Medium"/>
              </a:rPr>
              <a:t>Fragmented governance</a:t>
            </a:r>
            <a:endParaRPr b="0" i="0" sz="2000" u="none" cap="none" strike="noStrike">
              <a:solidFill>
                <a:schemeClr val="lt1"/>
              </a:solidFill>
              <a:latin typeface="DM Sans Medium"/>
              <a:ea typeface="DM Sans Medium"/>
              <a:cs typeface="DM Sans Medium"/>
              <a:sym typeface="DM Sans Medium"/>
            </a:endParaRPr>
          </a:p>
        </p:txBody>
      </p:sp>
      <p:sp>
        <p:nvSpPr>
          <p:cNvPr id="3098" name="Google Shape;3098;p411"/>
          <p:cNvSpPr/>
          <p:nvPr/>
        </p:nvSpPr>
        <p:spPr>
          <a:xfrm>
            <a:off x="551012" y="3541035"/>
            <a:ext cx="4989900" cy="1024200"/>
          </a:xfrm>
          <a:prstGeom prst="rect">
            <a:avLst/>
          </a:prstGeom>
          <a:solidFill>
            <a:schemeClr val="dk2"/>
          </a:solidFill>
          <a:ln>
            <a:noFill/>
          </a:ln>
        </p:spPr>
        <p:txBody>
          <a:bodyPr anchorCtr="0" anchor="ctr" bIns="53575" lIns="182875" spcFirstLastPara="1" rIns="548625" wrap="square" tIns="5357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DM Sans Medium"/>
                <a:ea typeface="DM Sans Medium"/>
                <a:cs typeface="DM Sans Medium"/>
                <a:sym typeface="DM Sans Medium"/>
              </a:rPr>
              <a:t>Lack of open connectivity</a:t>
            </a:r>
            <a:endParaRPr b="0" i="0" sz="1400" u="none" cap="none" strike="noStrike">
              <a:solidFill>
                <a:srgbClr val="000000"/>
              </a:solidFill>
              <a:latin typeface="Arial"/>
              <a:ea typeface="Arial"/>
              <a:cs typeface="Arial"/>
              <a:sym typeface="Arial"/>
            </a:endParaRPr>
          </a:p>
        </p:txBody>
      </p:sp>
      <p:sp>
        <p:nvSpPr>
          <p:cNvPr id="3099" name="Google Shape;3099;p411"/>
          <p:cNvSpPr/>
          <p:nvPr/>
        </p:nvSpPr>
        <p:spPr>
          <a:xfrm>
            <a:off x="551012" y="5232378"/>
            <a:ext cx="4989900" cy="1024200"/>
          </a:xfrm>
          <a:prstGeom prst="rect">
            <a:avLst/>
          </a:prstGeom>
          <a:solidFill>
            <a:schemeClr val="dk2"/>
          </a:solidFill>
          <a:ln>
            <a:noFill/>
          </a:ln>
        </p:spPr>
        <p:txBody>
          <a:bodyPr anchorCtr="0" anchor="ctr" bIns="53575" lIns="182875" spcFirstLastPara="1" rIns="548625" wrap="square" tIns="5357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DM Sans Medium"/>
                <a:ea typeface="DM Sans Medium"/>
                <a:cs typeface="DM Sans Medium"/>
                <a:sym typeface="DM Sans Medium"/>
              </a:rPr>
              <a:t>Lack of built-in intelligence</a:t>
            </a:r>
            <a:endParaRPr b="0" i="0" sz="1400" u="none" cap="none" strike="noStrike">
              <a:solidFill>
                <a:srgbClr val="000000"/>
              </a:solidFill>
              <a:latin typeface="Arial"/>
              <a:ea typeface="Arial"/>
              <a:cs typeface="Arial"/>
              <a:sym typeface="Arial"/>
            </a:endParaRPr>
          </a:p>
        </p:txBody>
      </p:sp>
      <p:grpSp>
        <p:nvGrpSpPr>
          <p:cNvPr id="3100" name="Google Shape;3100;p411"/>
          <p:cNvGrpSpPr/>
          <p:nvPr/>
        </p:nvGrpSpPr>
        <p:grpSpPr>
          <a:xfrm>
            <a:off x="5128473" y="1544984"/>
            <a:ext cx="6494248" cy="1328845"/>
            <a:chOff x="5126935" y="1544984"/>
            <a:chExt cx="6492300" cy="1328845"/>
          </a:xfrm>
        </p:grpSpPr>
        <p:sp>
          <p:nvSpPr>
            <p:cNvPr id="3101" name="Google Shape;3101;p411"/>
            <p:cNvSpPr/>
            <p:nvPr/>
          </p:nvSpPr>
          <p:spPr>
            <a:xfrm rot="10800000">
              <a:off x="5126938" y="2569107"/>
              <a:ext cx="412452" cy="304722"/>
            </a:xfrm>
            <a:custGeom>
              <a:rect b="b" l="l" r="r" t="t"/>
              <a:pathLst>
                <a:path extrusionOk="0" h="21600" w="21600">
                  <a:moveTo>
                    <a:pt x="0" y="0"/>
                  </a:moveTo>
                  <a:lnTo>
                    <a:pt x="0" y="21600"/>
                  </a:lnTo>
                  <a:lnTo>
                    <a:pt x="21600" y="21600"/>
                  </a:lnTo>
                  <a:close/>
                </a:path>
              </a:pathLst>
            </a:custGeom>
            <a:solidFill>
              <a:srgbClr val="0D2831"/>
            </a:solid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000000"/>
                </a:buClr>
                <a:buSzPts val="5063"/>
                <a:buFont typeface="Arial"/>
                <a:buNone/>
              </a:pPr>
              <a:r>
                <a:t/>
              </a:r>
              <a:endParaRPr b="0" i="0" sz="5063" u="none" cap="none" strike="noStrike">
                <a:solidFill>
                  <a:srgbClr val="000000"/>
                </a:solidFill>
                <a:latin typeface="DM Sans"/>
                <a:ea typeface="DM Sans"/>
                <a:cs typeface="DM Sans"/>
                <a:sym typeface="DM Sans"/>
              </a:endParaRPr>
            </a:p>
          </p:txBody>
        </p:sp>
        <p:sp>
          <p:nvSpPr>
            <p:cNvPr id="3102" name="Google Shape;3102;p411"/>
            <p:cNvSpPr/>
            <p:nvPr/>
          </p:nvSpPr>
          <p:spPr>
            <a:xfrm>
              <a:off x="5126935" y="1544984"/>
              <a:ext cx="6492300" cy="1024200"/>
            </a:xfrm>
            <a:prstGeom prst="rect">
              <a:avLst/>
            </a:prstGeom>
            <a:solidFill>
              <a:schemeClr val="accent1"/>
            </a:solidFill>
            <a:ln>
              <a:noFill/>
            </a:ln>
          </p:spPr>
          <p:txBody>
            <a:bodyPr anchorCtr="0" anchor="ctr" bIns="53575" lIns="914400" spcFirstLastPara="1" rIns="182875" wrap="square" tIns="53575">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DM Sans"/>
                  <a:ea typeface="DM Sans"/>
                  <a:cs typeface="DM Sans"/>
                  <a:sym typeface="DM Sans"/>
                </a:rPr>
                <a:t>Compliance</a:t>
              </a:r>
              <a:r>
                <a:rPr lang="en-US" sz="2000">
                  <a:solidFill>
                    <a:schemeClr val="lt1"/>
                  </a:solidFill>
                  <a:latin typeface="DM Sans"/>
                  <a:ea typeface="DM Sans"/>
                  <a:cs typeface="DM Sans"/>
                  <a:sym typeface="DM Sans"/>
                </a:rPr>
                <a:t>, </a:t>
              </a:r>
              <a:r>
                <a:rPr b="0" i="0" lang="en-US" sz="2000" u="none" cap="none" strike="noStrike">
                  <a:solidFill>
                    <a:schemeClr val="lt1"/>
                  </a:solidFill>
                  <a:latin typeface="DM Sans"/>
                  <a:ea typeface="DM Sans"/>
                  <a:cs typeface="DM Sans"/>
                  <a:sym typeface="DM Sans"/>
                </a:rPr>
                <a:t>security and qual</a:t>
              </a:r>
              <a:r>
                <a:rPr lang="en-US" sz="2000">
                  <a:solidFill>
                    <a:schemeClr val="lt1"/>
                  </a:solidFill>
                  <a:latin typeface="DM Sans"/>
                  <a:ea typeface="DM Sans"/>
                  <a:cs typeface="DM Sans"/>
                  <a:sym typeface="DM Sans"/>
                </a:rPr>
                <a:t>ity </a:t>
              </a:r>
              <a:r>
                <a:rPr b="0" i="0" lang="en-US" sz="2000" u="none" cap="none" strike="noStrike">
                  <a:solidFill>
                    <a:schemeClr val="lt1"/>
                  </a:solidFill>
                  <a:latin typeface="DM Sans"/>
                  <a:ea typeface="DM Sans"/>
                  <a:cs typeface="DM Sans"/>
                  <a:sym typeface="DM Sans"/>
                </a:rPr>
                <a:t>risks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2000"/>
                <a:buFont typeface="Arial"/>
                <a:buNone/>
              </a:pPr>
              <a:r>
                <a:rPr b="0" i="0" lang="en-US" sz="2000" u="none" cap="none" strike="noStrike">
                  <a:solidFill>
                    <a:schemeClr val="lt1"/>
                  </a:solidFill>
                  <a:latin typeface="DM Sans"/>
                  <a:ea typeface="DM Sans"/>
                  <a:cs typeface="DM Sans"/>
                  <a:sym typeface="DM Sans"/>
                </a:rPr>
                <a:t>Operational inefficiencies</a:t>
              </a:r>
              <a:endParaRPr b="0" i="0" sz="1400" u="none" cap="none" strike="noStrike">
                <a:solidFill>
                  <a:srgbClr val="000000"/>
                </a:solidFill>
                <a:latin typeface="Arial"/>
                <a:ea typeface="Arial"/>
                <a:cs typeface="Arial"/>
                <a:sym typeface="Arial"/>
              </a:endParaRPr>
            </a:p>
          </p:txBody>
        </p:sp>
        <p:pic>
          <p:nvPicPr>
            <p:cNvPr id="3103" name="Google Shape;3103;p411"/>
            <p:cNvPicPr preferRelativeResize="0"/>
            <p:nvPr/>
          </p:nvPicPr>
          <p:blipFill rotWithShape="1">
            <a:blip r:embed="rId3">
              <a:alphaModFix/>
            </a:blip>
            <a:srcRect b="0" l="0" r="0" t="0"/>
            <a:stretch/>
          </p:blipFill>
          <p:spPr>
            <a:xfrm>
              <a:off x="5225014" y="1687222"/>
              <a:ext cx="739660" cy="739661"/>
            </a:xfrm>
            <a:prstGeom prst="rect">
              <a:avLst/>
            </a:prstGeom>
            <a:noFill/>
            <a:ln>
              <a:noFill/>
            </a:ln>
          </p:spPr>
        </p:pic>
      </p:grpSp>
      <p:grpSp>
        <p:nvGrpSpPr>
          <p:cNvPr id="3104" name="Google Shape;3104;p411"/>
          <p:cNvGrpSpPr/>
          <p:nvPr/>
        </p:nvGrpSpPr>
        <p:grpSpPr>
          <a:xfrm>
            <a:off x="5128473" y="3236327"/>
            <a:ext cx="6494248" cy="1328845"/>
            <a:chOff x="5126935" y="3236327"/>
            <a:chExt cx="6492300" cy="1328845"/>
          </a:xfrm>
        </p:grpSpPr>
        <p:sp>
          <p:nvSpPr>
            <p:cNvPr id="3105" name="Google Shape;3105;p411"/>
            <p:cNvSpPr/>
            <p:nvPr/>
          </p:nvSpPr>
          <p:spPr>
            <a:xfrm rot="10800000">
              <a:off x="5126938" y="4260450"/>
              <a:ext cx="412452" cy="304722"/>
            </a:xfrm>
            <a:custGeom>
              <a:rect b="b" l="l" r="r" t="t"/>
              <a:pathLst>
                <a:path extrusionOk="0" h="21600" w="21600">
                  <a:moveTo>
                    <a:pt x="0" y="0"/>
                  </a:moveTo>
                  <a:lnTo>
                    <a:pt x="0" y="21600"/>
                  </a:lnTo>
                  <a:lnTo>
                    <a:pt x="21600" y="21600"/>
                  </a:lnTo>
                  <a:close/>
                </a:path>
              </a:pathLst>
            </a:custGeom>
            <a:solidFill>
              <a:srgbClr val="0D2831"/>
            </a:solid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000000"/>
                </a:buClr>
                <a:buSzPts val="5063"/>
                <a:buFont typeface="Arial"/>
                <a:buNone/>
              </a:pPr>
              <a:r>
                <a:t/>
              </a:r>
              <a:endParaRPr b="0" i="0" sz="5063" u="none" cap="none" strike="noStrike">
                <a:solidFill>
                  <a:srgbClr val="000000"/>
                </a:solidFill>
                <a:latin typeface="DM Sans"/>
                <a:ea typeface="DM Sans"/>
                <a:cs typeface="DM Sans"/>
                <a:sym typeface="DM Sans"/>
              </a:endParaRPr>
            </a:p>
          </p:txBody>
        </p:sp>
        <p:sp>
          <p:nvSpPr>
            <p:cNvPr id="3106" name="Google Shape;3106;p411"/>
            <p:cNvSpPr/>
            <p:nvPr/>
          </p:nvSpPr>
          <p:spPr>
            <a:xfrm>
              <a:off x="5126935" y="3236327"/>
              <a:ext cx="6492300" cy="1024200"/>
            </a:xfrm>
            <a:prstGeom prst="rect">
              <a:avLst/>
            </a:prstGeom>
            <a:solidFill>
              <a:schemeClr val="accent1"/>
            </a:solidFill>
            <a:ln>
              <a:noFill/>
            </a:ln>
          </p:spPr>
          <p:txBody>
            <a:bodyPr anchorCtr="0" anchor="ctr" bIns="53575" lIns="914400" spcFirstLastPara="1" rIns="182875" wrap="square" tIns="53575">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DM Sans"/>
                  <a:ea typeface="DM Sans"/>
                  <a:cs typeface="DM Sans"/>
                  <a:sym typeface="DM Sans"/>
                </a:rPr>
                <a:t>Vendor lock-in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2000"/>
                <a:buFont typeface="Arial"/>
                <a:buNone/>
              </a:pPr>
              <a:r>
                <a:rPr b="0" i="0" lang="en-US" sz="2000" u="none" cap="none" strike="noStrike">
                  <a:solidFill>
                    <a:schemeClr val="lt1"/>
                  </a:solidFill>
                  <a:latin typeface="DM Sans"/>
                  <a:ea typeface="DM Sans"/>
                  <a:cs typeface="DM Sans"/>
                  <a:sym typeface="DM Sans"/>
                </a:rPr>
                <a:t>Higher operational cost</a:t>
              </a:r>
              <a:endParaRPr b="0" i="0" sz="1400" u="none" cap="none" strike="noStrike">
                <a:solidFill>
                  <a:srgbClr val="000000"/>
                </a:solidFill>
                <a:latin typeface="Arial"/>
                <a:ea typeface="Arial"/>
                <a:cs typeface="Arial"/>
                <a:sym typeface="Arial"/>
              </a:endParaRPr>
            </a:p>
          </p:txBody>
        </p:sp>
        <p:pic>
          <p:nvPicPr>
            <p:cNvPr id="3107" name="Google Shape;3107;p411"/>
            <p:cNvPicPr preferRelativeResize="0"/>
            <p:nvPr/>
          </p:nvPicPr>
          <p:blipFill rotWithShape="1">
            <a:blip r:embed="rId3">
              <a:alphaModFix/>
            </a:blip>
            <a:srcRect b="0" l="0" r="0" t="0"/>
            <a:stretch/>
          </p:blipFill>
          <p:spPr>
            <a:xfrm>
              <a:off x="5225014" y="3378565"/>
              <a:ext cx="739660" cy="739661"/>
            </a:xfrm>
            <a:prstGeom prst="rect">
              <a:avLst/>
            </a:prstGeom>
            <a:noFill/>
            <a:ln>
              <a:noFill/>
            </a:ln>
          </p:spPr>
        </p:pic>
      </p:grpSp>
      <p:grpSp>
        <p:nvGrpSpPr>
          <p:cNvPr id="3108" name="Google Shape;3108;p411"/>
          <p:cNvGrpSpPr/>
          <p:nvPr/>
        </p:nvGrpSpPr>
        <p:grpSpPr>
          <a:xfrm>
            <a:off x="5128473" y="4927670"/>
            <a:ext cx="6494248" cy="1328845"/>
            <a:chOff x="5126935" y="4927670"/>
            <a:chExt cx="6492300" cy="1328845"/>
          </a:xfrm>
        </p:grpSpPr>
        <p:sp>
          <p:nvSpPr>
            <p:cNvPr id="3109" name="Google Shape;3109;p411"/>
            <p:cNvSpPr/>
            <p:nvPr/>
          </p:nvSpPr>
          <p:spPr>
            <a:xfrm rot="10800000">
              <a:off x="5126938" y="5951793"/>
              <a:ext cx="412452" cy="304722"/>
            </a:xfrm>
            <a:custGeom>
              <a:rect b="b" l="l" r="r" t="t"/>
              <a:pathLst>
                <a:path extrusionOk="0" h="21600" w="21600">
                  <a:moveTo>
                    <a:pt x="0" y="0"/>
                  </a:moveTo>
                  <a:lnTo>
                    <a:pt x="0" y="21600"/>
                  </a:lnTo>
                  <a:lnTo>
                    <a:pt x="21600" y="21600"/>
                  </a:lnTo>
                  <a:close/>
                </a:path>
              </a:pathLst>
            </a:custGeom>
            <a:solidFill>
              <a:srgbClr val="0D2831"/>
            </a:solid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000000"/>
                </a:buClr>
                <a:buSzPts val="5063"/>
                <a:buFont typeface="Arial"/>
                <a:buNone/>
              </a:pPr>
              <a:r>
                <a:t/>
              </a:r>
              <a:endParaRPr b="0" i="0" sz="5063" u="none" cap="none" strike="noStrike">
                <a:solidFill>
                  <a:srgbClr val="000000"/>
                </a:solidFill>
                <a:latin typeface="DM Sans"/>
                <a:ea typeface="DM Sans"/>
                <a:cs typeface="DM Sans"/>
                <a:sym typeface="DM Sans"/>
              </a:endParaRPr>
            </a:p>
          </p:txBody>
        </p:sp>
        <p:sp>
          <p:nvSpPr>
            <p:cNvPr id="3110" name="Google Shape;3110;p411"/>
            <p:cNvSpPr/>
            <p:nvPr/>
          </p:nvSpPr>
          <p:spPr>
            <a:xfrm>
              <a:off x="5126935" y="4927670"/>
              <a:ext cx="6492300" cy="1024200"/>
            </a:xfrm>
            <a:prstGeom prst="rect">
              <a:avLst/>
            </a:prstGeom>
            <a:solidFill>
              <a:schemeClr val="accent1"/>
            </a:solidFill>
            <a:ln>
              <a:noFill/>
            </a:ln>
          </p:spPr>
          <p:txBody>
            <a:bodyPr anchorCtr="0" anchor="ctr" bIns="53575" lIns="914400" spcFirstLastPara="1" rIns="182875" wrap="square" tIns="53575">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DM Sans"/>
                  <a:ea typeface="DM Sans"/>
                  <a:cs typeface="DM Sans"/>
                  <a:sym typeface="DM Sans"/>
                </a:rPr>
                <a:t>Slow speed of innovation</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2000"/>
                <a:buFont typeface="Arial"/>
                <a:buNone/>
              </a:pPr>
              <a:r>
                <a:rPr b="0" i="0" lang="en-US" sz="2000" u="none" cap="none" strike="noStrike">
                  <a:solidFill>
                    <a:schemeClr val="lt1"/>
                  </a:solidFill>
                  <a:latin typeface="DM Sans"/>
                  <a:ea typeface="DM Sans"/>
                  <a:cs typeface="DM Sans"/>
                  <a:sym typeface="DM Sans"/>
                </a:rPr>
                <a:t>Missed competitive edge</a:t>
              </a:r>
              <a:endParaRPr b="0" i="0" sz="1400" u="none" cap="none" strike="noStrike">
                <a:solidFill>
                  <a:srgbClr val="000000"/>
                </a:solidFill>
                <a:latin typeface="Arial"/>
                <a:ea typeface="Arial"/>
                <a:cs typeface="Arial"/>
                <a:sym typeface="Arial"/>
              </a:endParaRPr>
            </a:p>
          </p:txBody>
        </p:sp>
        <p:pic>
          <p:nvPicPr>
            <p:cNvPr id="3111" name="Google Shape;3111;p411"/>
            <p:cNvPicPr preferRelativeResize="0"/>
            <p:nvPr/>
          </p:nvPicPr>
          <p:blipFill rotWithShape="1">
            <a:blip r:embed="rId3">
              <a:alphaModFix/>
            </a:blip>
            <a:srcRect b="0" l="0" r="0" t="0"/>
            <a:stretch/>
          </p:blipFill>
          <p:spPr>
            <a:xfrm>
              <a:off x="5225014" y="5069908"/>
              <a:ext cx="739660" cy="739660"/>
            </a:xfrm>
            <a:prstGeom prst="rect">
              <a:avLst/>
            </a:prstGeom>
            <a:noFill/>
            <a:ln>
              <a:noFill/>
            </a:ln>
          </p:spPr>
        </p:pic>
      </p:grpSp>
      <p:sp>
        <p:nvSpPr>
          <p:cNvPr id="3112" name="Google Shape;3112;p411"/>
          <p:cNvSpPr txBox="1"/>
          <p:nvPr/>
        </p:nvSpPr>
        <p:spPr>
          <a:xfrm>
            <a:off x="304801" y="304800"/>
            <a:ext cx="114552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000"/>
              <a:buFont typeface="Arial"/>
              <a:buNone/>
            </a:pPr>
            <a:r>
              <a:rPr lang="en-US" sz="3600">
                <a:solidFill>
                  <a:schemeClr val="dk1"/>
                </a:solidFill>
                <a:latin typeface="DM Sans Black"/>
                <a:ea typeface="DM Sans Black"/>
                <a:cs typeface="DM Sans Black"/>
                <a:sym typeface="DM Sans Black"/>
              </a:rPr>
              <a:t>These challenges </a:t>
            </a:r>
            <a:r>
              <a:rPr lang="en-US" sz="3600">
                <a:solidFill>
                  <a:schemeClr val="dk2"/>
                </a:solidFill>
                <a:latin typeface="DM Sans Black"/>
                <a:ea typeface="DM Sans Black"/>
                <a:cs typeface="DM Sans Black"/>
                <a:sym typeface="DM Sans Black"/>
              </a:rPr>
              <a:t>impact business value</a:t>
            </a:r>
            <a:endParaRPr b="0" i="0" sz="1800" u="none" cap="none" strike="noStrike">
              <a:solidFill>
                <a:schemeClr val="dk2"/>
              </a:solidFill>
              <a:latin typeface="DM Sans Black"/>
              <a:ea typeface="DM Sans Black"/>
              <a:cs typeface="DM Sans Black"/>
              <a:sym typeface="DM Sans Black"/>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97"/>
                                        </p:tgtEl>
                                        <p:attrNameLst>
                                          <p:attrName>style.visibility</p:attrName>
                                        </p:attrNameLst>
                                      </p:cBhvr>
                                      <p:to>
                                        <p:strVal val="visible"/>
                                      </p:to>
                                    </p:set>
                                    <p:animEffect filter="fade" transition="in">
                                      <p:cBhvr>
                                        <p:cTn dur="500"/>
                                        <p:tgtEl>
                                          <p:spTgt spid="30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98"/>
                                        </p:tgtEl>
                                        <p:attrNameLst>
                                          <p:attrName>style.visibility</p:attrName>
                                        </p:attrNameLst>
                                      </p:cBhvr>
                                      <p:to>
                                        <p:strVal val="visible"/>
                                      </p:to>
                                    </p:set>
                                    <p:animEffect filter="fade" transition="in">
                                      <p:cBhvr>
                                        <p:cTn dur="500"/>
                                        <p:tgtEl>
                                          <p:spTgt spid="30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99"/>
                                        </p:tgtEl>
                                        <p:attrNameLst>
                                          <p:attrName>style.visibility</p:attrName>
                                        </p:attrNameLst>
                                      </p:cBhvr>
                                      <p:to>
                                        <p:strVal val="visible"/>
                                      </p:to>
                                    </p:set>
                                    <p:animEffect filter="fade" transition="in">
                                      <p:cBhvr>
                                        <p:cTn dur="500"/>
                                        <p:tgtEl>
                                          <p:spTgt spid="309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00"/>
                                        </p:tgtEl>
                                        <p:attrNameLst>
                                          <p:attrName>style.visibility</p:attrName>
                                        </p:attrNameLst>
                                      </p:cBhvr>
                                      <p:to>
                                        <p:strVal val="visible"/>
                                      </p:to>
                                    </p:set>
                                    <p:animEffect filter="fade" transition="in">
                                      <p:cBhvr>
                                        <p:cTn dur="500"/>
                                        <p:tgtEl>
                                          <p:spTgt spid="31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04"/>
                                        </p:tgtEl>
                                        <p:attrNameLst>
                                          <p:attrName>style.visibility</p:attrName>
                                        </p:attrNameLst>
                                      </p:cBhvr>
                                      <p:to>
                                        <p:strVal val="visible"/>
                                      </p:to>
                                    </p:set>
                                    <p:animEffect filter="fade" transition="in">
                                      <p:cBhvr>
                                        <p:cTn dur="500"/>
                                        <p:tgtEl>
                                          <p:spTgt spid="310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108"/>
                                        </p:tgtEl>
                                        <p:attrNameLst>
                                          <p:attrName>style.visibility</p:attrName>
                                        </p:attrNameLst>
                                      </p:cBhvr>
                                      <p:to>
                                        <p:strVal val="visible"/>
                                      </p:to>
                                    </p:set>
                                    <p:animEffect filter="fade" transition="in">
                                      <p:cBhvr>
                                        <p:cTn dur="500"/>
                                        <p:tgtEl>
                                          <p:spTgt spid="3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412"/>
          <p:cNvSpPr/>
          <p:nvPr/>
        </p:nvSpPr>
        <p:spPr>
          <a:xfrm>
            <a:off x="789110" y="2336799"/>
            <a:ext cx="3384300" cy="2975400"/>
          </a:xfrm>
          <a:prstGeom prst="rect">
            <a:avLst/>
          </a:prstGeom>
          <a:solidFill>
            <a:schemeClr val="accent2"/>
          </a:solidFill>
          <a:ln>
            <a:noFill/>
          </a:ln>
        </p:spPr>
        <p:txBody>
          <a:bodyPr anchorCtr="0" anchor="t" bIns="45700" lIns="91425" spcFirstLastPara="1" rIns="91425" wrap="square" tIns="731500">
            <a:no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DM Sans Medium"/>
                <a:ea typeface="DM Sans Medium"/>
                <a:cs typeface="DM Sans Medium"/>
                <a:sym typeface="DM Sans Medium"/>
              </a:rPr>
              <a:t>Unified</a:t>
            </a:r>
            <a:br>
              <a:rPr b="0" i="0" lang="en-US" sz="2800" u="none" cap="none" strike="noStrike">
                <a:solidFill>
                  <a:schemeClr val="dk1"/>
                </a:solidFill>
                <a:latin typeface="DM Sans Medium"/>
                <a:ea typeface="DM Sans Medium"/>
                <a:cs typeface="DM Sans Medium"/>
                <a:sym typeface="DM Sans Medium"/>
              </a:rPr>
            </a:br>
            <a:r>
              <a:rPr b="0" i="0" lang="en-US" sz="2800" u="none" cap="none" strike="noStrike">
                <a:solidFill>
                  <a:schemeClr val="dk1"/>
                </a:solidFill>
                <a:latin typeface="DM Sans Medium"/>
                <a:ea typeface="DM Sans Medium"/>
                <a:cs typeface="DM Sans Medium"/>
                <a:sym typeface="DM Sans Medium"/>
              </a:rPr>
              <a:t>Governance</a:t>
            </a:r>
            <a:endParaRPr b="0" i="0" sz="2800" u="none" cap="none" strike="noStrike">
              <a:solidFill>
                <a:schemeClr val="dk1"/>
              </a:solidFill>
              <a:latin typeface="DM Sans Medium"/>
              <a:ea typeface="DM Sans Medium"/>
              <a:cs typeface="DM Sans Medium"/>
              <a:sym typeface="DM Sans Medium"/>
            </a:endParaRPr>
          </a:p>
          <a:p>
            <a:pPr indent="0" lvl="0" marL="0" marR="0" rtl="0" algn="ctr">
              <a:lnSpc>
                <a:spcPct val="90000"/>
              </a:lnSpc>
              <a:spcBef>
                <a:spcPts val="1200"/>
              </a:spcBef>
              <a:spcAft>
                <a:spcPts val="1200"/>
              </a:spcAft>
              <a:buNone/>
            </a:pPr>
            <a:r>
              <a:rPr b="0" i="0" lang="en-US" sz="1800" u="none" cap="none" strike="noStrike">
                <a:solidFill>
                  <a:schemeClr val="lt1"/>
                </a:solidFill>
                <a:latin typeface="DM Sans"/>
                <a:ea typeface="DM Sans"/>
                <a:cs typeface="DM Sans"/>
                <a:sym typeface="DM Sans"/>
              </a:rPr>
              <a:t>All data and AI assets </a:t>
            </a:r>
            <a:br>
              <a:rPr b="0" i="0" lang="en-US" sz="1800" u="none" cap="none" strike="noStrike">
                <a:solidFill>
                  <a:schemeClr val="lt1"/>
                </a:solidFill>
                <a:latin typeface="DM Sans"/>
                <a:ea typeface="DM Sans"/>
                <a:cs typeface="DM Sans"/>
                <a:sym typeface="DM Sans"/>
              </a:rPr>
            </a:br>
            <a:r>
              <a:rPr b="0" i="0" lang="en-US" sz="1800" u="none" cap="none" strike="noStrike">
                <a:solidFill>
                  <a:schemeClr val="lt1"/>
                </a:solidFill>
                <a:latin typeface="DM Sans"/>
                <a:ea typeface="DM Sans"/>
                <a:cs typeface="DM Sans"/>
                <a:sym typeface="DM Sans"/>
              </a:rPr>
              <a:t>and data formats</a:t>
            </a:r>
            <a:endParaRPr b="0" i="0" sz="1800" u="none" cap="none" strike="noStrike">
              <a:solidFill>
                <a:schemeClr val="lt1"/>
              </a:solidFill>
              <a:latin typeface="DM Sans"/>
              <a:ea typeface="DM Sans"/>
              <a:cs typeface="DM Sans"/>
              <a:sym typeface="DM Sans"/>
            </a:endParaRPr>
          </a:p>
        </p:txBody>
      </p:sp>
      <p:sp>
        <p:nvSpPr>
          <p:cNvPr id="3118" name="Google Shape;3118;p412"/>
          <p:cNvSpPr/>
          <p:nvPr/>
        </p:nvSpPr>
        <p:spPr>
          <a:xfrm>
            <a:off x="8212682" y="2336800"/>
            <a:ext cx="3384300" cy="2975400"/>
          </a:xfrm>
          <a:prstGeom prst="rect">
            <a:avLst/>
          </a:prstGeom>
          <a:solidFill>
            <a:schemeClr val="accent2"/>
          </a:solidFill>
          <a:ln>
            <a:noFill/>
          </a:ln>
        </p:spPr>
        <p:txBody>
          <a:bodyPr anchorCtr="0" anchor="t" bIns="45700" lIns="91425" spcFirstLastPara="1" rIns="91425" wrap="square" tIns="731500">
            <a:no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DM Sans Medium"/>
                <a:ea typeface="DM Sans Medium"/>
                <a:cs typeface="DM Sans Medium"/>
                <a:sym typeface="DM Sans Medium"/>
              </a:rPr>
              <a:t>Built-in Intelligence</a:t>
            </a:r>
            <a:endParaRPr b="0" i="0" sz="2800" u="none" cap="none" strike="noStrike">
              <a:solidFill>
                <a:schemeClr val="dk1"/>
              </a:solidFill>
              <a:latin typeface="DM Sans Medium"/>
              <a:ea typeface="DM Sans Medium"/>
              <a:cs typeface="DM Sans Medium"/>
              <a:sym typeface="DM Sans Medium"/>
            </a:endParaRPr>
          </a:p>
          <a:p>
            <a:pPr indent="0" lvl="0" marL="0" marR="0" rtl="0" algn="ctr">
              <a:lnSpc>
                <a:spcPct val="90000"/>
              </a:lnSpc>
              <a:spcBef>
                <a:spcPts val="1200"/>
              </a:spcBef>
              <a:spcAft>
                <a:spcPts val="1200"/>
              </a:spcAft>
              <a:buClr>
                <a:srgbClr val="000000"/>
              </a:buClr>
              <a:buSzPts val="1800"/>
              <a:buFont typeface="Arial"/>
              <a:buNone/>
            </a:pPr>
            <a:r>
              <a:rPr b="0" i="0" lang="en-US" sz="1800" u="none" cap="none" strike="noStrike">
                <a:solidFill>
                  <a:schemeClr val="lt1"/>
                </a:solidFill>
                <a:latin typeface="DM Sans"/>
                <a:ea typeface="DM Sans"/>
                <a:cs typeface="DM Sans"/>
                <a:sym typeface="DM Sans"/>
              </a:rPr>
              <a:t>Powering domain knowledge and platform optimizations</a:t>
            </a:r>
            <a:endParaRPr b="0" i="0" sz="1800" u="none" cap="none" strike="noStrike">
              <a:solidFill>
                <a:schemeClr val="lt1"/>
              </a:solidFill>
              <a:latin typeface="DM Sans"/>
              <a:ea typeface="DM Sans"/>
              <a:cs typeface="DM Sans"/>
              <a:sym typeface="DM Sans"/>
            </a:endParaRPr>
          </a:p>
        </p:txBody>
      </p:sp>
      <p:sp>
        <p:nvSpPr>
          <p:cNvPr id="3119" name="Google Shape;3119;p412"/>
          <p:cNvSpPr/>
          <p:nvPr/>
        </p:nvSpPr>
        <p:spPr>
          <a:xfrm>
            <a:off x="4500896" y="2336800"/>
            <a:ext cx="3384300" cy="2975400"/>
          </a:xfrm>
          <a:prstGeom prst="rect">
            <a:avLst/>
          </a:prstGeom>
          <a:solidFill>
            <a:schemeClr val="accent2"/>
          </a:solidFill>
          <a:ln>
            <a:noFill/>
          </a:ln>
        </p:spPr>
        <p:txBody>
          <a:bodyPr anchorCtr="0" anchor="t" bIns="45700" lIns="91425" spcFirstLastPara="1" rIns="91425" wrap="square" tIns="731500">
            <a:no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DM Sans Medium"/>
                <a:ea typeface="DM Sans Medium"/>
                <a:cs typeface="DM Sans Medium"/>
                <a:sym typeface="DM Sans Medium"/>
              </a:rPr>
              <a:t>Open </a:t>
            </a:r>
            <a:br>
              <a:rPr b="0" i="0" lang="en-US" sz="2800" u="none" cap="none" strike="noStrike">
                <a:solidFill>
                  <a:schemeClr val="dk1"/>
                </a:solidFill>
                <a:latin typeface="DM Sans Medium"/>
                <a:ea typeface="DM Sans Medium"/>
                <a:cs typeface="DM Sans Medium"/>
                <a:sym typeface="DM Sans Medium"/>
              </a:rPr>
            </a:br>
            <a:r>
              <a:rPr b="0" i="0" lang="en-US" sz="2800" u="none" cap="none" strike="noStrike">
                <a:solidFill>
                  <a:schemeClr val="dk1"/>
                </a:solidFill>
                <a:latin typeface="DM Sans Medium"/>
                <a:ea typeface="DM Sans Medium"/>
                <a:cs typeface="DM Sans Medium"/>
                <a:sym typeface="DM Sans Medium"/>
              </a:rPr>
              <a:t>Connectivity</a:t>
            </a:r>
            <a:endParaRPr b="0" i="0" sz="2800" u="none" cap="none" strike="noStrike">
              <a:solidFill>
                <a:schemeClr val="dk1"/>
              </a:solidFill>
              <a:latin typeface="DM Sans Medium"/>
              <a:ea typeface="DM Sans Medium"/>
              <a:cs typeface="DM Sans Medium"/>
              <a:sym typeface="DM Sans Medium"/>
            </a:endParaRPr>
          </a:p>
          <a:p>
            <a:pPr indent="0" lvl="0" marL="0" marR="0" rtl="0" algn="ctr">
              <a:lnSpc>
                <a:spcPct val="90000"/>
              </a:lnSpc>
              <a:spcBef>
                <a:spcPts val="1200"/>
              </a:spcBef>
              <a:spcAft>
                <a:spcPts val="1200"/>
              </a:spcAft>
              <a:buNone/>
            </a:pPr>
            <a:r>
              <a:rPr b="0" i="0" lang="en-US" sz="1800" u="none" cap="none" strike="noStrike">
                <a:solidFill>
                  <a:schemeClr val="lt1"/>
                </a:solidFill>
                <a:latin typeface="DM Sans"/>
                <a:ea typeface="DM Sans"/>
                <a:cs typeface="DM Sans"/>
                <a:sym typeface="DM Sans"/>
              </a:rPr>
              <a:t>Any data source, compute engine, and client</a:t>
            </a:r>
            <a:endParaRPr b="0" i="0" sz="1800" u="none" cap="none" strike="noStrike">
              <a:solidFill>
                <a:schemeClr val="lt1"/>
              </a:solidFill>
              <a:latin typeface="DM Sans"/>
              <a:ea typeface="DM Sans"/>
              <a:cs typeface="DM Sans"/>
              <a:sym typeface="DM Sans"/>
            </a:endParaRPr>
          </a:p>
        </p:txBody>
      </p:sp>
      <p:sp>
        <p:nvSpPr>
          <p:cNvPr id="3120" name="Google Shape;3120;p412"/>
          <p:cNvSpPr txBox="1"/>
          <p:nvPr/>
        </p:nvSpPr>
        <p:spPr>
          <a:xfrm>
            <a:off x="304801" y="304800"/>
            <a:ext cx="114552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000"/>
              <a:buFont typeface="Arial"/>
              <a:buNone/>
            </a:pPr>
            <a:r>
              <a:rPr lang="en-US" sz="3600">
                <a:solidFill>
                  <a:schemeClr val="dk1"/>
                </a:solidFill>
                <a:latin typeface="DM Sans Black"/>
                <a:ea typeface="DM Sans Black"/>
                <a:cs typeface="DM Sans Black"/>
                <a:sym typeface="DM Sans Black"/>
              </a:rPr>
              <a:t>An </a:t>
            </a:r>
            <a:r>
              <a:rPr lang="en-US" sz="3600">
                <a:solidFill>
                  <a:schemeClr val="dk2"/>
                </a:solidFill>
                <a:latin typeface="DM Sans Black"/>
                <a:ea typeface="DM Sans Black"/>
                <a:cs typeface="DM Sans Black"/>
                <a:sym typeface="DM Sans Black"/>
              </a:rPr>
              <a:t>ideal governance </a:t>
            </a:r>
            <a:r>
              <a:rPr lang="en-US" sz="3600">
                <a:solidFill>
                  <a:schemeClr val="dk1"/>
                </a:solidFill>
                <a:latin typeface="DM Sans Black"/>
                <a:ea typeface="DM Sans Black"/>
                <a:cs typeface="DM Sans Black"/>
                <a:sym typeface="DM Sans Black"/>
              </a:rPr>
              <a:t>solution needs:</a:t>
            </a:r>
            <a:endParaRPr b="0" i="0" sz="1800" u="none" cap="none" strike="noStrike">
              <a:solidFill>
                <a:schemeClr val="dk2"/>
              </a:solidFill>
              <a:latin typeface="DM Sans Black"/>
              <a:ea typeface="DM Sans Black"/>
              <a:cs typeface="DM Sans Black"/>
              <a:sym typeface="DM Sans Black"/>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17"/>
                                        </p:tgtEl>
                                        <p:attrNameLst>
                                          <p:attrName>style.visibility</p:attrName>
                                        </p:attrNameLst>
                                      </p:cBhvr>
                                      <p:to>
                                        <p:strVal val="visible"/>
                                      </p:to>
                                    </p:set>
                                    <p:animEffect filter="fade" transition="in">
                                      <p:cBhvr>
                                        <p:cTn dur="500"/>
                                        <p:tgtEl>
                                          <p:spTgt spid="31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19"/>
                                        </p:tgtEl>
                                        <p:attrNameLst>
                                          <p:attrName>style.visibility</p:attrName>
                                        </p:attrNameLst>
                                      </p:cBhvr>
                                      <p:to>
                                        <p:strVal val="visible"/>
                                      </p:to>
                                    </p:set>
                                    <p:animEffect filter="fade" transition="in">
                                      <p:cBhvr>
                                        <p:cTn dur="500"/>
                                        <p:tgtEl>
                                          <p:spTgt spid="31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18"/>
                                        </p:tgtEl>
                                        <p:attrNameLst>
                                          <p:attrName>style.visibility</p:attrName>
                                        </p:attrNameLst>
                                      </p:cBhvr>
                                      <p:to>
                                        <p:strVal val="visible"/>
                                      </p:to>
                                    </p:set>
                                    <p:animEffect filter="fade" transition="in">
                                      <p:cBhvr>
                                        <p:cTn dur="500"/>
                                        <p:tgtEl>
                                          <p:spTgt spid="3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413"/>
          <p:cNvSpPr/>
          <p:nvPr/>
        </p:nvSpPr>
        <p:spPr>
          <a:xfrm>
            <a:off x="-2" y="4734980"/>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215061"/>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126" name="Google Shape;3126;p413"/>
          <p:cNvGrpSpPr/>
          <p:nvPr/>
        </p:nvGrpSpPr>
        <p:grpSpPr>
          <a:xfrm>
            <a:off x="3599989" y="580713"/>
            <a:ext cx="4991965" cy="5753111"/>
            <a:chOff x="3219451" y="113875"/>
            <a:chExt cx="5753100" cy="6630300"/>
          </a:xfrm>
        </p:grpSpPr>
        <p:pic>
          <p:nvPicPr>
            <p:cNvPr id="3127" name="Google Shape;3127;p413"/>
            <p:cNvPicPr preferRelativeResize="0"/>
            <p:nvPr/>
          </p:nvPicPr>
          <p:blipFill rotWithShape="1">
            <a:blip r:embed="rId3">
              <a:alphaModFix/>
            </a:blip>
            <a:srcRect b="0" l="0" r="0" t="0"/>
            <a:stretch/>
          </p:blipFill>
          <p:spPr>
            <a:xfrm>
              <a:off x="3418175" y="342900"/>
              <a:ext cx="5355651" cy="6172199"/>
            </a:xfrm>
            <a:prstGeom prst="rect">
              <a:avLst/>
            </a:prstGeom>
            <a:noFill/>
            <a:ln>
              <a:noFill/>
            </a:ln>
          </p:spPr>
        </p:pic>
        <p:sp>
          <p:nvSpPr>
            <p:cNvPr id="3128" name="Google Shape;3128;p413"/>
            <p:cNvSpPr/>
            <p:nvPr/>
          </p:nvSpPr>
          <p:spPr>
            <a:xfrm rot="5400000">
              <a:off x="2780851" y="552475"/>
              <a:ext cx="6630300" cy="5753100"/>
            </a:xfrm>
            <a:prstGeom prst="hexagon">
              <a:avLst>
                <a:gd fmla="val 29190" name="adj"/>
                <a:gd fmla="val 115470" name="vf"/>
              </a:avLst>
            </a:prstGeom>
            <a:solidFill>
              <a:srgbClr val="FFFFFF">
                <a:alpha val="89800"/>
              </a:srgbClr>
            </a:solidFill>
            <a:ln cap="flat" cmpd="sng" w="44450">
              <a:solidFill>
                <a:schemeClr val="dk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grpSp>
      <p:sp>
        <p:nvSpPr>
          <p:cNvPr id="3129" name="Google Shape;3129;p413"/>
          <p:cNvSpPr txBox="1"/>
          <p:nvPr/>
        </p:nvSpPr>
        <p:spPr>
          <a:xfrm>
            <a:off x="3819525" y="1664839"/>
            <a:ext cx="1128600" cy="492600"/>
          </a:xfrm>
          <a:prstGeom prst="rect">
            <a:avLst/>
          </a:prstGeom>
          <a:solidFill>
            <a:schemeClr val="dk2"/>
          </a:solidFill>
          <a:ln cap="flat" cmpd="sng" w="31750">
            <a:solidFill>
              <a:srgbClr val="A21500"/>
            </a:solidFill>
            <a:prstDash val="solid"/>
            <a:round/>
            <a:headEnd len="sm" w="sm" type="none"/>
            <a:tailEnd len="sm" w="sm" type="none"/>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1B3039"/>
                </a:solidFill>
                <a:latin typeface="DM Mono"/>
                <a:ea typeface="DM Mono"/>
                <a:cs typeface="DM Mono"/>
                <a:sym typeface="DM Mono"/>
              </a:rPr>
              <a:t>Traditional catalogs</a:t>
            </a:r>
            <a:endParaRPr b="1" i="0" sz="1000" u="none" cap="none" strike="noStrike">
              <a:solidFill>
                <a:srgbClr val="1B3039"/>
              </a:solidFill>
              <a:latin typeface="DM Mono"/>
              <a:ea typeface="DM Mono"/>
              <a:cs typeface="DM Mono"/>
              <a:sym typeface="DM Mono"/>
            </a:endParaRPr>
          </a:p>
        </p:txBody>
      </p:sp>
      <p:sp>
        <p:nvSpPr>
          <p:cNvPr id="3130" name="Google Shape;3130;p413"/>
          <p:cNvSpPr/>
          <p:nvPr/>
        </p:nvSpPr>
        <p:spPr>
          <a:xfrm>
            <a:off x="3809999" y="2148150"/>
            <a:ext cx="1152300" cy="1584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1" name="Google Shape;3131;p413"/>
          <p:cNvSpPr/>
          <p:nvPr/>
        </p:nvSpPr>
        <p:spPr>
          <a:xfrm>
            <a:off x="3810000" y="3733053"/>
            <a:ext cx="781200" cy="97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32" name="Google Shape;3132;p413"/>
          <p:cNvPicPr preferRelativeResize="0"/>
          <p:nvPr/>
        </p:nvPicPr>
        <p:blipFill rotWithShape="1">
          <a:blip r:embed="rId4">
            <a:alphaModFix/>
          </a:blip>
          <a:srcRect b="0" l="0" r="0" t="0"/>
          <a:stretch/>
        </p:blipFill>
        <p:spPr>
          <a:xfrm>
            <a:off x="5348375" y="1309949"/>
            <a:ext cx="1494874" cy="511404"/>
          </a:xfrm>
          <a:prstGeom prst="rect">
            <a:avLst/>
          </a:prstGeom>
          <a:noFill/>
          <a:ln>
            <a:noFill/>
          </a:ln>
        </p:spPr>
      </p:pic>
      <p:sp>
        <p:nvSpPr>
          <p:cNvPr id="3133" name="Google Shape;3133;p413"/>
          <p:cNvSpPr txBox="1"/>
          <p:nvPr/>
        </p:nvSpPr>
        <p:spPr>
          <a:xfrm>
            <a:off x="228557" y="247125"/>
            <a:ext cx="5446200" cy="585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DM Sans Medium"/>
              <a:buNone/>
            </a:pPr>
            <a:r>
              <a:rPr b="0" i="0" lang="en-US" sz="3600" u="none" cap="none" strike="noStrike">
                <a:solidFill>
                  <a:schemeClr val="dk1"/>
                </a:solidFill>
                <a:latin typeface="DM Sans Black"/>
                <a:ea typeface="DM Sans Black"/>
                <a:cs typeface="DM Sans Black"/>
                <a:sym typeface="DM Sans Black"/>
              </a:rPr>
              <a:t>Unif</a:t>
            </a:r>
            <a:r>
              <a:rPr lang="en-US" sz="3600">
                <a:solidFill>
                  <a:schemeClr val="dk1"/>
                </a:solidFill>
                <a:latin typeface="DM Sans Black"/>
                <a:ea typeface="DM Sans Black"/>
                <a:cs typeface="DM Sans Black"/>
                <a:sym typeface="DM Sans Black"/>
              </a:rPr>
              <a:t>ied and open</a:t>
            </a:r>
            <a:r>
              <a:rPr b="0" i="0" lang="en-US" sz="3600" u="none" cap="none" strike="noStrike">
                <a:solidFill>
                  <a:schemeClr val="dk1"/>
                </a:solidFill>
                <a:latin typeface="DM Sans Black"/>
                <a:ea typeface="DM Sans Black"/>
                <a:cs typeface="DM Sans Black"/>
                <a:sym typeface="DM Sans Black"/>
              </a:rPr>
              <a:t> governance</a:t>
            </a:r>
            <a:br>
              <a:rPr b="0" i="0" lang="en-US" sz="3600" u="none" cap="none" strike="noStrike">
                <a:solidFill>
                  <a:schemeClr val="dk1"/>
                </a:solidFill>
                <a:latin typeface="DM Sans Black"/>
                <a:ea typeface="DM Sans Black"/>
                <a:cs typeface="DM Sans Black"/>
                <a:sym typeface="DM Sans Black"/>
              </a:rPr>
            </a:br>
            <a:r>
              <a:rPr b="0" i="0" lang="en-US" sz="3600" u="none" cap="none" strike="noStrike">
                <a:solidFill>
                  <a:schemeClr val="dk1"/>
                </a:solidFill>
                <a:latin typeface="DM Sans Black"/>
                <a:ea typeface="DM Sans Black"/>
                <a:cs typeface="DM Sans Black"/>
                <a:sym typeface="DM Sans Black"/>
              </a:rPr>
              <a:t>for all data + AI</a:t>
            </a:r>
            <a:endParaRPr/>
          </a:p>
        </p:txBody>
      </p:sp>
      <p:grpSp>
        <p:nvGrpSpPr>
          <p:cNvPr id="3134" name="Google Shape;3134;p413"/>
          <p:cNvGrpSpPr/>
          <p:nvPr/>
        </p:nvGrpSpPr>
        <p:grpSpPr>
          <a:xfrm>
            <a:off x="4596000" y="4820111"/>
            <a:ext cx="3355335" cy="908032"/>
            <a:chOff x="4596000" y="4651158"/>
            <a:chExt cx="3355335" cy="908032"/>
          </a:xfrm>
        </p:grpSpPr>
        <p:sp>
          <p:nvSpPr>
            <p:cNvPr id="3135" name="Google Shape;3135;p413"/>
            <p:cNvSpPr/>
            <p:nvPr/>
          </p:nvSpPr>
          <p:spPr>
            <a:xfrm>
              <a:off x="4628452" y="4651158"/>
              <a:ext cx="1683000" cy="539100"/>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M Sans Medium"/>
                  <a:ea typeface="DM Sans Medium"/>
                  <a:cs typeface="DM Sans Medium"/>
                  <a:sym typeface="DM Sans Medium"/>
                </a:rPr>
                <a:t>Delta Lake</a:t>
              </a:r>
              <a:endParaRPr b="0" i="0" sz="1800" u="none" cap="none" strike="noStrike">
                <a:solidFill>
                  <a:srgbClr val="000000"/>
                </a:solidFill>
                <a:latin typeface="DM Sans Medium"/>
                <a:ea typeface="DM Sans Medium"/>
                <a:cs typeface="DM Sans Medium"/>
                <a:sym typeface="DM Sans Medium"/>
              </a:endParaRPr>
            </a:p>
          </p:txBody>
        </p:sp>
        <p:sp>
          <p:nvSpPr>
            <p:cNvPr id="3136" name="Google Shape;3136;p413"/>
            <p:cNvSpPr/>
            <p:nvPr/>
          </p:nvSpPr>
          <p:spPr>
            <a:xfrm>
              <a:off x="6268335" y="4651158"/>
              <a:ext cx="1683000" cy="539100"/>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DM Sans Medium"/>
                  <a:ea typeface="DM Sans Medium"/>
                  <a:cs typeface="DM Sans Medium"/>
                  <a:sym typeface="DM Sans Medium"/>
                </a:rPr>
                <a:t>Parquet</a:t>
              </a:r>
              <a:endParaRPr b="0" i="0" sz="1800" u="none" cap="none" strike="noStrike">
                <a:solidFill>
                  <a:srgbClr val="000000"/>
                </a:solidFill>
                <a:latin typeface="DM Sans Medium"/>
                <a:ea typeface="DM Sans Medium"/>
                <a:cs typeface="DM Sans Medium"/>
                <a:sym typeface="DM Sans Medium"/>
              </a:endParaRPr>
            </a:p>
          </p:txBody>
        </p:sp>
        <p:sp>
          <p:nvSpPr>
            <p:cNvPr id="3137" name="Google Shape;3137;p413"/>
            <p:cNvSpPr/>
            <p:nvPr/>
          </p:nvSpPr>
          <p:spPr>
            <a:xfrm>
              <a:off x="5551359" y="5020090"/>
              <a:ext cx="1245600" cy="539100"/>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DM Sans Medium"/>
                  <a:ea typeface="DM Sans Medium"/>
                  <a:cs typeface="DM Sans Medium"/>
                  <a:sym typeface="DM Sans Medium"/>
                </a:rPr>
                <a:t>Iceberg</a:t>
              </a:r>
              <a:endParaRPr b="0" i="0" sz="1800" u="none" cap="none" strike="noStrike">
                <a:solidFill>
                  <a:srgbClr val="000000"/>
                </a:solidFill>
                <a:latin typeface="DM Sans Medium"/>
                <a:ea typeface="DM Sans Medium"/>
                <a:cs typeface="DM Sans Medium"/>
                <a:sym typeface="DM Sans Medium"/>
              </a:endParaRPr>
            </a:p>
          </p:txBody>
        </p:sp>
        <p:pic>
          <p:nvPicPr>
            <p:cNvPr id="3138" name="Google Shape;3138;p413"/>
            <p:cNvPicPr preferRelativeResize="0"/>
            <p:nvPr/>
          </p:nvPicPr>
          <p:blipFill rotWithShape="1">
            <a:blip r:embed="rId5">
              <a:alphaModFix/>
            </a:blip>
            <a:srcRect b="28204" l="1500" r="75861" t="26870"/>
            <a:stretch/>
          </p:blipFill>
          <p:spPr>
            <a:xfrm>
              <a:off x="4596000" y="4773247"/>
              <a:ext cx="251214" cy="258740"/>
            </a:xfrm>
            <a:prstGeom prst="rect">
              <a:avLst/>
            </a:prstGeom>
            <a:noFill/>
            <a:ln>
              <a:noFill/>
            </a:ln>
          </p:spPr>
        </p:pic>
        <p:pic>
          <p:nvPicPr>
            <p:cNvPr id="3139" name="Google Shape;3139;p413"/>
            <p:cNvPicPr preferRelativeResize="0"/>
            <p:nvPr/>
          </p:nvPicPr>
          <p:blipFill rotWithShape="1">
            <a:blip r:embed="rId6">
              <a:alphaModFix/>
            </a:blip>
            <a:srcRect b="0" l="0" r="73424" t="0"/>
            <a:stretch/>
          </p:blipFill>
          <p:spPr>
            <a:xfrm>
              <a:off x="6357939" y="4820478"/>
              <a:ext cx="268847" cy="207110"/>
            </a:xfrm>
            <a:prstGeom prst="rect">
              <a:avLst/>
            </a:prstGeom>
            <a:noFill/>
            <a:ln>
              <a:noFill/>
            </a:ln>
          </p:spPr>
        </p:pic>
        <p:pic>
          <p:nvPicPr>
            <p:cNvPr id="3140" name="Google Shape;3140;p413"/>
            <p:cNvPicPr preferRelativeResize="0"/>
            <p:nvPr/>
          </p:nvPicPr>
          <p:blipFill rotWithShape="1">
            <a:blip r:embed="rId7">
              <a:alphaModFix/>
            </a:blip>
            <a:srcRect b="0" l="0" r="0" t="0"/>
            <a:stretch/>
          </p:blipFill>
          <p:spPr>
            <a:xfrm>
              <a:off x="5476449" y="5161924"/>
              <a:ext cx="221800" cy="255406"/>
            </a:xfrm>
            <a:prstGeom prst="rect">
              <a:avLst/>
            </a:prstGeom>
            <a:noFill/>
            <a:ln>
              <a:noFill/>
            </a:ln>
          </p:spPr>
        </p:pic>
      </p:grpSp>
      <p:grpSp>
        <p:nvGrpSpPr>
          <p:cNvPr id="3141" name="Google Shape;3141;p413"/>
          <p:cNvGrpSpPr/>
          <p:nvPr/>
        </p:nvGrpSpPr>
        <p:grpSpPr>
          <a:xfrm>
            <a:off x="3819571" y="2160849"/>
            <a:ext cx="4543589" cy="1581300"/>
            <a:chOff x="2509176" y="2568470"/>
            <a:chExt cx="7179000" cy="1581300"/>
          </a:xfrm>
        </p:grpSpPr>
        <p:sp>
          <p:nvSpPr>
            <p:cNvPr id="3142" name="Google Shape;3142;p413"/>
            <p:cNvSpPr/>
            <p:nvPr/>
          </p:nvSpPr>
          <p:spPr>
            <a:xfrm>
              <a:off x="2509176" y="2568470"/>
              <a:ext cx="7179000" cy="1581300"/>
            </a:xfrm>
            <a:prstGeom prst="roundRect">
              <a:avLst>
                <a:gd fmla="val 0" name="adj"/>
              </a:avLst>
            </a:prstGeom>
            <a:noFill/>
            <a:ln cap="flat" cmpd="sng" w="31750">
              <a:solidFill>
                <a:srgbClr val="A215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143" name="Google Shape;3143;p413"/>
            <p:cNvSpPr/>
            <p:nvPr/>
          </p:nvSpPr>
          <p:spPr>
            <a:xfrm>
              <a:off x="2677400" y="2861125"/>
              <a:ext cx="1554600" cy="496500"/>
            </a:xfrm>
            <a:prstGeom prst="rect">
              <a:avLst/>
            </a:prstGeom>
            <a:solidFill>
              <a:srgbClr val="1B30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DM Sans Medium"/>
                  <a:ea typeface="DM Sans Medium"/>
                  <a:cs typeface="DM Sans Medium"/>
                  <a:sym typeface="DM Sans Medium"/>
                </a:rPr>
                <a:t>Access Control</a:t>
              </a:r>
              <a:endParaRPr b="0" i="0" sz="1100" u="none" cap="none" strike="noStrike">
                <a:solidFill>
                  <a:schemeClr val="lt1"/>
                </a:solidFill>
                <a:latin typeface="DM Sans Medium"/>
                <a:ea typeface="DM Sans Medium"/>
                <a:cs typeface="DM Sans Medium"/>
                <a:sym typeface="DM Sans Medium"/>
              </a:endParaRPr>
            </a:p>
          </p:txBody>
        </p:sp>
        <p:sp>
          <p:nvSpPr>
            <p:cNvPr id="3144" name="Google Shape;3144;p413"/>
            <p:cNvSpPr/>
            <p:nvPr/>
          </p:nvSpPr>
          <p:spPr>
            <a:xfrm>
              <a:off x="4451588" y="2861125"/>
              <a:ext cx="1550100" cy="496500"/>
            </a:xfrm>
            <a:prstGeom prst="rect">
              <a:avLst/>
            </a:prstGeom>
            <a:solidFill>
              <a:srgbClr val="1B30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DM Sans Medium"/>
                  <a:ea typeface="DM Sans Medium"/>
                  <a:cs typeface="DM Sans Medium"/>
                  <a:sym typeface="DM Sans Medium"/>
                </a:rPr>
                <a:t>Discovery</a:t>
              </a:r>
              <a:endParaRPr b="0" i="0" sz="1100" u="none" cap="none" strike="noStrike">
                <a:solidFill>
                  <a:schemeClr val="lt1"/>
                </a:solidFill>
                <a:latin typeface="DM Sans Medium"/>
                <a:ea typeface="DM Sans Medium"/>
                <a:cs typeface="DM Sans Medium"/>
                <a:sym typeface="DM Sans Medium"/>
              </a:endParaRPr>
            </a:p>
          </p:txBody>
        </p:sp>
        <p:sp>
          <p:nvSpPr>
            <p:cNvPr id="3145" name="Google Shape;3145;p413"/>
            <p:cNvSpPr/>
            <p:nvPr/>
          </p:nvSpPr>
          <p:spPr>
            <a:xfrm>
              <a:off x="6221276" y="2861125"/>
              <a:ext cx="1545600" cy="496500"/>
            </a:xfrm>
            <a:prstGeom prst="rect">
              <a:avLst/>
            </a:prstGeom>
            <a:solidFill>
              <a:srgbClr val="1B30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DM Sans Medium"/>
                  <a:ea typeface="DM Sans Medium"/>
                  <a:cs typeface="DM Sans Medium"/>
                  <a:sym typeface="DM Sans Medium"/>
                </a:rPr>
                <a:t>Lineage</a:t>
              </a:r>
              <a:endParaRPr b="0" i="0" sz="1100" u="none" cap="none" strike="noStrike">
                <a:solidFill>
                  <a:schemeClr val="lt1"/>
                </a:solidFill>
                <a:latin typeface="DM Sans Medium"/>
                <a:ea typeface="DM Sans Medium"/>
                <a:cs typeface="DM Sans Medium"/>
                <a:sym typeface="DM Sans Medium"/>
              </a:endParaRPr>
            </a:p>
          </p:txBody>
        </p:sp>
        <p:sp>
          <p:nvSpPr>
            <p:cNvPr id="3146" name="Google Shape;3146;p413"/>
            <p:cNvSpPr/>
            <p:nvPr/>
          </p:nvSpPr>
          <p:spPr>
            <a:xfrm>
              <a:off x="2677400" y="3549200"/>
              <a:ext cx="1554600" cy="496500"/>
            </a:xfrm>
            <a:prstGeom prst="rect">
              <a:avLst/>
            </a:prstGeom>
            <a:solidFill>
              <a:srgbClr val="1B30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DM Sans Medium"/>
                  <a:ea typeface="DM Sans Medium"/>
                  <a:cs typeface="DM Sans Medium"/>
                  <a:sym typeface="DM Sans Medium"/>
                </a:rPr>
                <a:t>Auditing</a:t>
              </a:r>
              <a:endParaRPr b="0" i="0" sz="1100" u="none" cap="none" strike="noStrike">
                <a:solidFill>
                  <a:schemeClr val="lt1"/>
                </a:solidFill>
                <a:latin typeface="DM Sans Medium"/>
                <a:ea typeface="DM Sans Medium"/>
                <a:cs typeface="DM Sans Medium"/>
                <a:sym typeface="DM Sans Medium"/>
              </a:endParaRPr>
            </a:p>
          </p:txBody>
        </p:sp>
        <p:sp>
          <p:nvSpPr>
            <p:cNvPr id="3147" name="Google Shape;3147;p413"/>
            <p:cNvSpPr/>
            <p:nvPr/>
          </p:nvSpPr>
          <p:spPr>
            <a:xfrm>
              <a:off x="4451603" y="3549200"/>
              <a:ext cx="1550100" cy="496500"/>
            </a:xfrm>
            <a:prstGeom prst="rect">
              <a:avLst/>
            </a:prstGeom>
            <a:solidFill>
              <a:srgbClr val="1B30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DM Sans Medium"/>
                  <a:ea typeface="DM Sans Medium"/>
                  <a:cs typeface="DM Sans Medium"/>
                  <a:sym typeface="DM Sans Medium"/>
                </a:rPr>
                <a:t>Secure Data Sharing</a:t>
              </a:r>
              <a:endParaRPr b="0" i="0" sz="1100" u="none" cap="none" strike="noStrike">
                <a:solidFill>
                  <a:schemeClr val="lt1"/>
                </a:solidFill>
                <a:latin typeface="DM Sans Medium"/>
                <a:ea typeface="DM Sans Medium"/>
                <a:cs typeface="DM Sans Medium"/>
                <a:sym typeface="DM Sans Medium"/>
              </a:endParaRPr>
            </a:p>
          </p:txBody>
        </p:sp>
        <p:sp>
          <p:nvSpPr>
            <p:cNvPr id="3148" name="Google Shape;3148;p413"/>
            <p:cNvSpPr/>
            <p:nvPr/>
          </p:nvSpPr>
          <p:spPr>
            <a:xfrm>
              <a:off x="6221306" y="3549200"/>
              <a:ext cx="1545600" cy="496500"/>
            </a:xfrm>
            <a:prstGeom prst="rect">
              <a:avLst/>
            </a:prstGeom>
            <a:solidFill>
              <a:srgbClr val="1B30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DM Sans Medium"/>
                  <a:ea typeface="DM Sans Medium"/>
                  <a:cs typeface="DM Sans Medium"/>
                  <a:sym typeface="DM Sans Medium"/>
                </a:rPr>
                <a:t>Quality Monitoring</a:t>
              </a:r>
              <a:endParaRPr b="0" i="0" sz="1100" u="none" cap="none" strike="noStrike">
                <a:solidFill>
                  <a:schemeClr val="lt1"/>
                </a:solidFill>
                <a:latin typeface="DM Sans Medium"/>
                <a:ea typeface="DM Sans Medium"/>
                <a:cs typeface="DM Sans Medium"/>
                <a:sym typeface="DM Sans Medium"/>
              </a:endParaRPr>
            </a:p>
          </p:txBody>
        </p:sp>
        <p:sp>
          <p:nvSpPr>
            <p:cNvPr id="3149" name="Google Shape;3149;p413"/>
            <p:cNvSpPr/>
            <p:nvPr/>
          </p:nvSpPr>
          <p:spPr>
            <a:xfrm>
              <a:off x="7986464" y="2861125"/>
              <a:ext cx="1554600" cy="496500"/>
            </a:xfrm>
            <a:prstGeom prst="rect">
              <a:avLst/>
            </a:prstGeom>
            <a:solidFill>
              <a:srgbClr val="1B30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DM Sans Medium"/>
                  <a:ea typeface="DM Sans Medium"/>
                  <a:cs typeface="DM Sans Medium"/>
                  <a:sym typeface="DM Sans Medium"/>
                </a:rPr>
                <a:t>Cost</a:t>
              </a:r>
              <a:br>
                <a:rPr b="0" i="0" lang="en-US" sz="1100" u="none" cap="none" strike="noStrike">
                  <a:solidFill>
                    <a:schemeClr val="lt1"/>
                  </a:solidFill>
                  <a:latin typeface="DM Sans Medium"/>
                  <a:ea typeface="DM Sans Medium"/>
                  <a:cs typeface="DM Sans Medium"/>
                  <a:sym typeface="DM Sans Medium"/>
                </a:rPr>
              </a:br>
              <a:r>
                <a:rPr b="0" i="0" lang="en-US" sz="1100" u="none" cap="none" strike="noStrike">
                  <a:solidFill>
                    <a:schemeClr val="lt1"/>
                  </a:solidFill>
                  <a:latin typeface="DM Sans Medium"/>
                  <a:ea typeface="DM Sans Medium"/>
                  <a:cs typeface="DM Sans Medium"/>
                  <a:sym typeface="DM Sans Medium"/>
                </a:rPr>
                <a:t>Controls</a:t>
              </a:r>
              <a:endParaRPr b="0" i="0" sz="1100" u="none" cap="none" strike="noStrike">
                <a:solidFill>
                  <a:schemeClr val="lt1"/>
                </a:solidFill>
                <a:latin typeface="DM Sans Medium"/>
                <a:ea typeface="DM Sans Medium"/>
                <a:cs typeface="DM Sans Medium"/>
                <a:sym typeface="DM Sans Medium"/>
              </a:endParaRPr>
            </a:p>
          </p:txBody>
        </p:sp>
        <p:sp>
          <p:nvSpPr>
            <p:cNvPr id="3150" name="Google Shape;3150;p413"/>
            <p:cNvSpPr/>
            <p:nvPr/>
          </p:nvSpPr>
          <p:spPr>
            <a:xfrm>
              <a:off x="7986509" y="3549200"/>
              <a:ext cx="1554600" cy="496500"/>
            </a:xfrm>
            <a:prstGeom prst="rect">
              <a:avLst/>
            </a:prstGeom>
            <a:solidFill>
              <a:srgbClr val="1B303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DM Sans Medium"/>
                  <a:ea typeface="DM Sans Medium"/>
                  <a:cs typeface="DM Sans Medium"/>
                  <a:sym typeface="DM Sans Medium"/>
                </a:rPr>
                <a:t>Business Semantics</a:t>
              </a:r>
              <a:endParaRPr b="0" i="0" sz="1100" u="none" cap="none" strike="noStrike">
                <a:solidFill>
                  <a:schemeClr val="lt1"/>
                </a:solidFill>
                <a:latin typeface="DM Sans Medium"/>
                <a:ea typeface="DM Sans Medium"/>
                <a:cs typeface="DM Sans Medium"/>
                <a:sym typeface="DM Sans Medium"/>
              </a:endParaRPr>
            </a:p>
          </p:txBody>
        </p:sp>
        <p:sp>
          <p:nvSpPr>
            <p:cNvPr id="3151" name="Google Shape;3151;p413"/>
            <p:cNvSpPr txBox="1"/>
            <p:nvPr/>
          </p:nvSpPr>
          <p:spPr>
            <a:xfrm>
              <a:off x="2677425" y="2652924"/>
              <a:ext cx="1554600" cy="1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DM Sans"/>
                  <a:ea typeface="DM Sans"/>
                  <a:cs typeface="DM Sans"/>
                  <a:sym typeface="DM Sans"/>
                </a:rPr>
                <a:t>Security</a:t>
              </a:r>
              <a:endParaRPr b="1" i="0" sz="1100" u="none" cap="none" strike="noStrike">
                <a:solidFill>
                  <a:schemeClr val="dk1"/>
                </a:solidFill>
                <a:latin typeface="DM Sans"/>
                <a:ea typeface="DM Sans"/>
                <a:cs typeface="DM Sans"/>
                <a:sym typeface="DM Sans"/>
              </a:endParaRPr>
            </a:p>
          </p:txBody>
        </p:sp>
        <p:sp>
          <p:nvSpPr>
            <p:cNvPr id="3152" name="Google Shape;3152;p413"/>
            <p:cNvSpPr txBox="1"/>
            <p:nvPr/>
          </p:nvSpPr>
          <p:spPr>
            <a:xfrm>
              <a:off x="4449349" y="2652924"/>
              <a:ext cx="1554600" cy="1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DM Sans"/>
                  <a:ea typeface="DM Sans"/>
                  <a:cs typeface="DM Sans"/>
                  <a:sym typeface="DM Sans"/>
                </a:rPr>
                <a:t>Collaboration</a:t>
              </a:r>
              <a:endParaRPr b="1" i="0" sz="1100" u="none" cap="none" strike="noStrike">
                <a:solidFill>
                  <a:schemeClr val="dk1"/>
                </a:solidFill>
                <a:latin typeface="DM Sans"/>
                <a:ea typeface="DM Sans"/>
                <a:cs typeface="DM Sans"/>
                <a:sym typeface="DM Sans"/>
              </a:endParaRPr>
            </a:p>
          </p:txBody>
        </p:sp>
        <p:sp>
          <p:nvSpPr>
            <p:cNvPr id="3153" name="Google Shape;3153;p413"/>
            <p:cNvSpPr txBox="1"/>
            <p:nvPr/>
          </p:nvSpPr>
          <p:spPr>
            <a:xfrm>
              <a:off x="6221275" y="2652924"/>
              <a:ext cx="1554600" cy="1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DM Sans"/>
                  <a:ea typeface="DM Sans"/>
                  <a:cs typeface="DM Sans"/>
                  <a:sym typeface="DM Sans"/>
                </a:rPr>
                <a:t>Quality</a:t>
              </a:r>
              <a:endParaRPr b="1" i="0" sz="1100" u="none" cap="none" strike="noStrike">
                <a:solidFill>
                  <a:schemeClr val="dk1"/>
                </a:solidFill>
                <a:latin typeface="DM Sans"/>
                <a:ea typeface="DM Sans"/>
                <a:cs typeface="DM Sans"/>
                <a:sym typeface="DM Sans"/>
              </a:endParaRPr>
            </a:p>
          </p:txBody>
        </p:sp>
        <p:sp>
          <p:nvSpPr>
            <p:cNvPr id="3154" name="Google Shape;3154;p413"/>
            <p:cNvSpPr txBox="1"/>
            <p:nvPr/>
          </p:nvSpPr>
          <p:spPr>
            <a:xfrm>
              <a:off x="7993200" y="2652924"/>
              <a:ext cx="1554600" cy="1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DM Sans"/>
                  <a:ea typeface="DM Sans"/>
                  <a:cs typeface="DM Sans"/>
                  <a:sym typeface="DM Sans"/>
                </a:rPr>
                <a:t>Management</a:t>
              </a:r>
              <a:endParaRPr b="1" i="0" sz="1100" u="none" cap="none" strike="noStrike">
                <a:solidFill>
                  <a:schemeClr val="dk1"/>
                </a:solidFill>
                <a:latin typeface="DM Sans"/>
                <a:ea typeface="DM Sans"/>
                <a:cs typeface="DM Sans"/>
                <a:sym typeface="DM Sans"/>
              </a:endParaRPr>
            </a:p>
          </p:txBody>
        </p:sp>
      </p:grpSp>
      <p:pic>
        <p:nvPicPr>
          <p:cNvPr id="3155" name="Google Shape;3155;p413"/>
          <p:cNvPicPr preferRelativeResize="0"/>
          <p:nvPr/>
        </p:nvPicPr>
        <p:blipFill rotWithShape="1">
          <a:blip r:embed="rId8">
            <a:alphaModFix/>
          </a:blip>
          <a:srcRect b="0" l="0" r="0" t="0"/>
          <a:stretch/>
        </p:blipFill>
        <p:spPr>
          <a:xfrm>
            <a:off x="6898784" y="4087396"/>
            <a:ext cx="425021" cy="425015"/>
          </a:xfrm>
          <a:prstGeom prst="rect">
            <a:avLst/>
          </a:prstGeom>
          <a:noFill/>
          <a:ln>
            <a:noFill/>
          </a:ln>
        </p:spPr>
      </p:pic>
      <p:pic>
        <p:nvPicPr>
          <p:cNvPr id="3156" name="Google Shape;3156;p413"/>
          <p:cNvPicPr preferRelativeResize="0"/>
          <p:nvPr/>
        </p:nvPicPr>
        <p:blipFill rotWithShape="1">
          <a:blip r:embed="rId9">
            <a:alphaModFix/>
          </a:blip>
          <a:srcRect b="0" l="0" r="0" t="0"/>
          <a:stretch/>
        </p:blipFill>
        <p:spPr>
          <a:xfrm>
            <a:off x="3979179" y="4087396"/>
            <a:ext cx="425021" cy="425015"/>
          </a:xfrm>
          <a:prstGeom prst="rect">
            <a:avLst/>
          </a:prstGeom>
          <a:noFill/>
          <a:ln>
            <a:noFill/>
          </a:ln>
        </p:spPr>
      </p:pic>
      <p:pic>
        <p:nvPicPr>
          <p:cNvPr id="3157" name="Google Shape;3157;p413"/>
          <p:cNvPicPr preferRelativeResize="0"/>
          <p:nvPr/>
        </p:nvPicPr>
        <p:blipFill rotWithShape="1">
          <a:blip r:embed="rId10">
            <a:alphaModFix/>
          </a:blip>
          <a:srcRect b="0" l="0" r="0" t="0"/>
          <a:stretch/>
        </p:blipFill>
        <p:spPr>
          <a:xfrm>
            <a:off x="4962397" y="4096329"/>
            <a:ext cx="407146" cy="407154"/>
          </a:xfrm>
          <a:prstGeom prst="rect">
            <a:avLst/>
          </a:prstGeom>
          <a:noFill/>
          <a:ln>
            <a:noFill/>
          </a:ln>
        </p:spPr>
      </p:pic>
      <p:pic>
        <p:nvPicPr>
          <p:cNvPr id="3158" name="Google Shape;3158;p413"/>
          <p:cNvPicPr preferRelativeResize="0"/>
          <p:nvPr/>
        </p:nvPicPr>
        <p:blipFill rotWithShape="1">
          <a:blip r:embed="rId11">
            <a:alphaModFix/>
          </a:blip>
          <a:srcRect b="0" l="0" r="0" t="0"/>
          <a:stretch/>
        </p:blipFill>
        <p:spPr>
          <a:xfrm>
            <a:off x="5927735" y="4087396"/>
            <a:ext cx="425021" cy="425015"/>
          </a:xfrm>
          <a:prstGeom prst="rect">
            <a:avLst/>
          </a:prstGeom>
          <a:noFill/>
          <a:ln>
            <a:noFill/>
          </a:ln>
        </p:spPr>
      </p:pic>
      <p:pic>
        <p:nvPicPr>
          <p:cNvPr id="3159" name="Google Shape;3159;p413"/>
          <p:cNvPicPr preferRelativeResize="0"/>
          <p:nvPr/>
        </p:nvPicPr>
        <p:blipFill rotWithShape="1">
          <a:blip r:embed="rId12">
            <a:alphaModFix/>
          </a:blip>
          <a:srcRect b="0" l="0" r="0" t="0"/>
          <a:stretch/>
        </p:blipFill>
        <p:spPr>
          <a:xfrm>
            <a:off x="7869834" y="4174554"/>
            <a:ext cx="250725" cy="250743"/>
          </a:xfrm>
          <a:prstGeom prst="rect">
            <a:avLst/>
          </a:prstGeom>
          <a:noFill/>
          <a:ln>
            <a:noFill/>
          </a:ln>
        </p:spPr>
      </p:pic>
      <p:sp>
        <p:nvSpPr>
          <p:cNvPr id="3160" name="Google Shape;3160;p413"/>
          <p:cNvSpPr txBox="1"/>
          <p:nvPr/>
        </p:nvSpPr>
        <p:spPr>
          <a:xfrm>
            <a:off x="3911866" y="3961147"/>
            <a:ext cx="563700" cy="153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DM Sans Medium"/>
                <a:ea typeface="DM Sans Medium"/>
                <a:cs typeface="DM Sans Medium"/>
                <a:sym typeface="DM Sans Medium"/>
              </a:rPr>
              <a:t>Tables</a:t>
            </a:r>
            <a:endParaRPr b="0" i="0" sz="1000" u="none" cap="none" strike="noStrike">
              <a:solidFill>
                <a:schemeClr val="dk1"/>
              </a:solidFill>
              <a:latin typeface="DM Sans Medium"/>
              <a:ea typeface="DM Sans Medium"/>
              <a:cs typeface="DM Sans Medium"/>
              <a:sym typeface="DM Sans Medium"/>
            </a:endParaRPr>
          </a:p>
        </p:txBody>
      </p:sp>
      <p:sp>
        <p:nvSpPr>
          <p:cNvPr id="3161" name="Google Shape;3161;p413"/>
          <p:cNvSpPr txBox="1"/>
          <p:nvPr/>
        </p:nvSpPr>
        <p:spPr>
          <a:xfrm>
            <a:off x="4650348" y="3961147"/>
            <a:ext cx="1025400" cy="153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DM Sans Medium"/>
                <a:ea typeface="DM Sans Medium"/>
                <a:cs typeface="DM Sans Medium"/>
                <a:sym typeface="DM Sans Medium"/>
              </a:rPr>
              <a:t>AI Models</a:t>
            </a:r>
            <a:endParaRPr b="0" i="0" sz="1000" u="none" cap="none" strike="noStrike">
              <a:solidFill>
                <a:schemeClr val="dk1"/>
              </a:solidFill>
              <a:latin typeface="DM Sans Medium"/>
              <a:ea typeface="DM Sans Medium"/>
              <a:cs typeface="DM Sans Medium"/>
              <a:sym typeface="DM Sans Medium"/>
            </a:endParaRPr>
          </a:p>
        </p:txBody>
      </p:sp>
      <p:sp>
        <p:nvSpPr>
          <p:cNvPr id="3162" name="Google Shape;3162;p413"/>
          <p:cNvSpPr txBox="1"/>
          <p:nvPr/>
        </p:nvSpPr>
        <p:spPr>
          <a:xfrm>
            <a:off x="5827025" y="3961147"/>
            <a:ext cx="626400" cy="153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DM Sans Medium"/>
                <a:ea typeface="DM Sans Medium"/>
                <a:cs typeface="DM Sans Medium"/>
                <a:sym typeface="DM Sans Medium"/>
              </a:rPr>
              <a:t>Files</a:t>
            </a:r>
            <a:endParaRPr b="0" i="0" sz="1000" u="none" cap="none" strike="noStrike">
              <a:solidFill>
                <a:schemeClr val="dk1"/>
              </a:solidFill>
              <a:latin typeface="DM Sans Medium"/>
              <a:ea typeface="DM Sans Medium"/>
              <a:cs typeface="DM Sans Medium"/>
              <a:sym typeface="DM Sans Medium"/>
            </a:endParaRPr>
          </a:p>
        </p:txBody>
      </p:sp>
      <p:sp>
        <p:nvSpPr>
          <p:cNvPr id="3163" name="Google Shape;3163;p413"/>
          <p:cNvSpPr txBox="1"/>
          <p:nvPr/>
        </p:nvSpPr>
        <p:spPr>
          <a:xfrm>
            <a:off x="6703381" y="3961147"/>
            <a:ext cx="798000" cy="153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DM Sans Medium"/>
                <a:ea typeface="DM Sans Medium"/>
                <a:cs typeface="DM Sans Medium"/>
                <a:sym typeface="DM Sans Medium"/>
              </a:rPr>
              <a:t>Notebooks</a:t>
            </a:r>
            <a:endParaRPr b="0" i="0" sz="1000" u="none" cap="none" strike="noStrike">
              <a:solidFill>
                <a:schemeClr val="dk1"/>
              </a:solidFill>
              <a:latin typeface="DM Sans Medium"/>
              <a:ea typeface="DM Sans Medium"/>
              <a:cs typeface="DM Sans Medium"/>
              <a:sym typeface="DM Sans Medium"/>
            </a:endParaRPr>
          </a:p>
        </p:txBody>
      </p:sp>
      <p:sp>
        <p:nvSpPr>
          <p:cNvPr id="3164" name="Google Shape;3164;p413"/>
          <p:cNvSpPr txBox="1"/>
          <p:nvPr/>
        </p:nvSpPr>
        <p:spPr>
          <a:xfrm>
            <a:off x="7600794" y="3961147"/>
            <a:ext cx="798000" cy="153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DM Sans Medium"/>
                <a:ea typeface="DM Sans Medium"/>
                <a:cs typeface="DM Sans Medium"/>
                <a:sym typeface="DM Sans Medium"/>
              </a:rPr>
              <a:t>Dashboards</a:t>
            </a:r>
            <a:endParaRPr b="0" i="0" sz="1000" u="none" cap="none" strike="noStrike">
              <a:solidFill>
                <a:schemeClr val="dk1"/>
              </a:solidFill>
              <a:latin typeface="DM Sans Medium"/>
              <a:ea typeface="DM Sans Medium"/>
              <a:cs typeface="DM Sans Medium"/>
              <a:sym typeface="DM Sans Medium"/>
            </a:endParaRPr>
          </a:p>
        </p:txBody>
      </p:sp>
      <p:grpSp>
        <p:nvGrpSpPr>
          <p:cNvPr id="3165" name="Google Shape;3165;p413"/>
          <p:cNvGrpSpPr/>
          <p:nvPr/>
        </p:nvGrpSpPr>
        <p:grpSpPr>
          <a:xfrm>
            <a:off x="4191743" y="4516799"/>
            <a:ext cx="3803485" cy="189168"/>
            <a:chOff x="4191743" y="4157580"/>
            <a:chExt cx="3803485" cy="940200"/>
          </a:xfrm>
        </p:grpSpPr>
        <p:cxnSp>
          <p:nvCxnSpPr>
            <p:cNvPr id="3166" name="Google Shape;3166;p413"/>
            <p:cNvCxnSpPr/>
            <p:nvPr/>
          </p:nvCxnSpPr>
          <p:spPr>
            <a:xfrm rot="10800000">
              <a:off x="4191743" y="4157580"/>
              <a:ext cx="0" cy="940200"/>
            </a:xfrm>
            <a:prstGeom prst="straightConnector1">
              <a:avLst/>
            </a:prstGeom>
            <a:noFill/>
            <a:ln cap="flat" cmpd="sng" w="31750">
              <a:solidFill>
                <a:srgbClr val="A21500"/>
              </a:solidFill>
              <a:prstDash val="solid"/>
              <a:round/>
              <a:headEnd len="sm" w="sm" type="none"/>
              <a:tailEnd len="sm" w="sm" type="none"/>
            </a:ln>
          </p:spPr>
        </p:cxnSp>
        <p:cxnSp>
          <p:nvCxnSpPr>
            <p:cNvPr id="3167" name="Google Shape;3167;p413"/>
            <p:cNvCxnSpPr/>
            <p:nvPr/>
          </p:nvCxnSpPr>
          <p:spPr>
            <a:xfrm rot="10800000">
              <a:off x="5171386" y="4157580"/>
              <a:ext cx="0" cy="940200"/>
            </a:xfrm>
            <a:prstGeom prst="straightConnector1">
              <a:avLst/>
            </a:prstGeom>
            <a:noFill/>
            <a:ln cap="flat" cmpd="sng" w="31750">
              <a:solidFill>
                <a:srgbClr val="A21500"/>
              </a:solidFill>
              <a:prstDash val="solid"/>
              <a:round/>
              <a:headEnd len="sm" w="sm" type="none"/>
              <a:tailEnd len="sm" w="sm" type="none"/>
            </a:ln>
          </p:spPr>
        </p:cxnSp>
        <p:cxnSp>
          <p:nvCxnSpPr>
            <p:cNvPr id="3168" name="Google Shape;3168;p413"/>
            <p:cNvCxnSpPr/>
            <p:nvPr/>
          </p:nvCxnSpPr>
          <p:spPr>
            <a:xfrm rot="10800000">
              <a:off x="6140299" y="4157580"/>
              <a:ext cx="0" cy="940200"/>
            </a:xfrm>
            <a:prstGeom prst="straightConnector1">
              <a:avLst/>
            </a:prstGeom>
            <a:noFill/>
            <a:ln cap="flat" cmpd="sng" w="31750">
              <a:solidFill>
                <a:srgbClr val="A21500"/>
              </a:solidFill>
              <a:prstDash val="solid"/>
              <a:round/>
              <a:headEnd len="sm" w="sm" type="none"/>
              <a:tailEnd len="sm" w="sm" type="none"/>
            </a:ln>
          </p:spPr>
        </p:cxnSp>
        <p:cxnSp>
          <p:nvCxnSpPr>
            <p:cNvPr id="3169" name="Google Shape;3169;p413"/>
            <p:cNvCxnSpPr/>
            <p:nvPr/>
          </p:nvCxnSpPr>
          <p:spPr>
            <a:xfrm rot="10800000">
              <a:off x="7116171" y="4157580"/>
              <a:ext cx="0" cy="940200"/>
            </a:xfrm>
            <a:prstGeom prst="straightConnector1">
              <a:avLst/>
            </a:prstGeom>
            <a:noFill/>
            <a:ln cap="flat" cmpd="sng" w="31750">
              <a:solidFill>
                <a:srgbClr val="A21500"/>
              </a:solidFill>
              <a:prstDash val="solid"/>
              <a:round/>
              <a:headEnd len="sm" w="sm" type="none"/>
              <a:tailEnd len="sm" w="sm" type="none"/>
            </a:ln>
          </p:spPr>
        </p:cxnSp>
        <p:cxnSp>
          <p:nvCxnSpPr>
            <p:cNvPr id="3170" name="Google Shape;3170;p413"/>
            <p:cNvCxnSpPr/>
            <p:nvPr/>
          </p:nvCxnSpPr>
          <p:spPr>
            <a:xfrm rot="10800000">
              <a:off x="7995228" y="4157580"/>
              <a:ext cx="0" cy="940200"/>
            </a:xfrm>
            <a:prstGeom prst="straightConnector1">
              <a:avLst/>
            </a:prstGeom>
            <a:noFill/>
            <a:ln cap="flat" cmpd="sng" w="31750">
              <a:solidFill>
                <a:srgbClr val="A21500"/>
              </a:solidFill>
              <a:prstDash val="solid"/>
              <a:round/>
              <a:headEnd len="sm" w="sm" type="none"/>
              <a:tailEnd len="sm" w="sm" type="none"/>
            </a:ln>
          </p:spPr>
        </p:cxnSp>
      </p:grpSp>
      <p:grpSp>
        <p:nvGrpSpPr>
          <p:cNvPr id="3171" name="Google Shape;3171;p413"/>
          <p:cNvGrpSpPr/>
          <p:nvPr/>
        </p:nvGrpSpPr>
        <p:grpSpPr>
          <a:xfrm>
            <a:off x="4191743" y="3742385"/>
            <a:ext cx="3803485" cy="189168"/>
            <a:chOff x="4191743" y="4157580"/>
            <a:chExt cx="3803485" cy="940200"/>
          </a:xfrm>
        </p:grpSpPr>
        <p:cxnSp>
          <p:nvCxnSpPr>
            <p:cNvPr id="3172" name="Google Shape;3172;p413"/>
            <p:cNvCxnSpPr/>
            <p:nvPr/>
          </p:nvCxnSpPr>
          <p:spPr>
            <a:xfrm rot="10800000">
              <a:off x="4191743" y="4157580"/>
              <a:ext cx="0" cy="940200"/>
            </a:xfrm>
            <a:prstGeom prst="straightConnector1">
              <a:avLst/>
            </a:prstGeom>
            <a:noFill/>
            <a:ln cap="flat" cmpd="sng" w="31750">
              <a:solidFill>
                <a:srgbClr val="A21500"/>
              </a:solidFill>
              <a:prstDash val="solid"/>
              <a:round/>
              <a:headEnd len="sm" w="sm" type="none"/>
              <a:tailEnd len="sm" w="sm" type="none"/>
            </a:ln>
          </p:spPr>
        </p:cxnSp>
        <p:cxnSp>
          <p:nvCxnSpPr>
            <p:cNvPr id="3173" name="Google Shape;3173;p413"/>
            <p:cNvCxnSpPr/>
            <p:nvPr/>
          </p:nvCxnSpPr>
          <p:spPr>
            <a:xfrm rot="10800000">
              <a:off x="5171386" y="4157580"/>
              <a:ext cx="0" cy="940200"/>
            </a:xfrm>
            <a:prstGeom prst="straightConnector1">
              <a:avLst/>
            </a:prstGeom>
            <a:noFill/>
            <a:ln cap="flat" cmpd="sng" w="31750">
              <a:solidFill>
                <a:srgbClr val="A21500"/>
              </a:solidFill>
              <a:prstDash val="solid"/>
              <a:round/>
              <a:headEnd len="sm" w="sm" type="none"/>
              <a:tailEnd len="sm" w="sm" type="none"/>
            </a:ln>
          </p:spPr>
        </p:cxnSp>
        <p:cxnSp>
          <p:nvCxnSpPr>
            <p:cNvPr id="3174" name="Google Shape;3174;p413"/>
            <p:cNvCxnSpPr/>
            <p:nvPr/>
          </p:nvCxnSpPr>
          <p:spPr>
            <a:xfrm rot="10800000">
              <a:off x="6140299" y="4157580"/>
              <a:ext cx="0" cy="940200"/>
            </a:xfrm>
            <a:prstGeom prst="straightConnector1">
              <a:avLst/>
            </a:prstGeom>
            <a:noFill/>
            <a:ln cap="flat" cmpd="sng" w="31750">
              <a:solidFill>
                <a:srgbClr val="A21500"/>
              </a:solidFill>
              <a:prstDash val="solid"/>
              <a:round/>
              <a:headEnd len="sm" w="sm" type="none"/>
              <a:tailEnd len="sm" w="sm" type="none"/>
            </a:ln>
          </p:spPr>
        </p:cxnSp>
        <p:cxnSp>
          <p:nvCxnSpPr>
            <p:cNvPr id="3175" name="Google Shape;3175;p413"/>
            <p:cNvCxnSpPr/>
            <p:nvPr/>
          </p:nvCxnSpPr>
          <p:spPr>
            <a:xfrm rot="10800000">
              <a:off x="7116171" y="4157580"/>
              <a:ext cx="0" cy="940200"/>
            </a:xfrm>
            <a:prstGeom prst="straightConnector1">
              <a:avLst/>
            </a:prstGeom>
            <a:noFill/>
            <a:ln cap="flat" cmpd="sng" w="31750">
              <a:solidFill>
                <a:srgbClr val="A21500"/>
              </a:solidFill>
              <a:prstDash val="solid"/>
              <a:round/>
              <a:headEnd len="sm" w="sm" type="none"/>
              <a:tailEnd len="sm" w="sm" type="none"/>
            </a:ln>
          </p:spPr>
        </p:cxnSp>
        <p:cxnSp>
          <p:nvCxnSpPr>
            <p:cNvPr id="3176" name="Google Shape;3176;p413"/>
            <p:cNvCxnSpPr/>
            <p:nvPr/>
          </p:nvCxnSpPr>
          <p:spPr>
            <a:xfrm rot="10800000">
              <a:off x="7995228" y="4157580"/>
              <a:ext cx="0" cy="940200"/>
            </a:xfrm>
            <a:prstGeom prst="straightConnector1">
              <a:avLst/>
            </a:prstGeom>
            <a:noFill/>
            <a:ln cap="flat" cmpd="sng" w="31750">
              <a:solidFill>
                <a:srgbClr val="A21500"/>
              </a:solidFill>
              <a:prstDash val="solid"/>
              <a:round/>
              <a:headEnd len="sm" w="sm" type="none"/>
              <a:tailEnd len="sm" w="sm" type="none"/>
            </a:ln>
          </p:spPr>
        </p:cxnSp>
      </p:grpSp>
      <p:cxnSp>
        <p:nvCxnSpPr>
          <p:cNvPr id="3177" name="Google Shape;3177;p413"/>
          <p:cNvCxnSpPr/>
          <p:nvPr/>
        </p:nvCxnSpPr>
        <p:spPr>
          <a:xfrm>
            <a:off x="4004310" y="4707598"/>
            <a:ext cx="4183500" cy="0"/>
          </a:xfrm>
          <a:prstGeom prst="straightConnector1">
            <a:avLst/>
          </a:prstGeom>
          <a:noFill/>
          <a:ln cap="flat" cmpd="sng" w="31750">
            <a:solidFill>
              <a:srgbClr val="A21500"/>
            </a:solidFill>
            <a:prstDash val="solid"/>
            <a:round/>
            <a:headEnd len="sm" w="sm" type="none"/>
            <a:tailEnd len="sm" w="sm" type="none"/>
          </a:ln>
        </p:spPr>
      </p:cxnSp>
      <p:grpSp>
        <p:nvGrpSpPr>
          <p:cNvPr id="3178" name="Google Shape;3178;p413"/>
          <p:cNvGrpSpPr/>
          <p:nvPr/>
        </p:nvGrpSpPr>
        <p:grpSpPr>
          <a:xfrm>
            <a:off x="389266" y="2947200"/>
            <a:ext cx="3064436" cy="886500"/>
            <a:chOff x="-1134775" y="2947200"/>
            <a:chExt cx="3063517" cy="886500"/>
          </a:xfrm>
        </p:grpSpPr>
        <p:sp>
          <p:nvSpPr>
            <p:cNvPr id="3179" name="Google Shape;3179;p413"/>
            <p:cNvSpPr txBox="1"/>
            <p:nvPr/>
          </p:nvSpPr>
          <p:spPr>
            <a:xfrm>
              <a:off x="-1134775" y="2947200"/>
              <a:ext cx="2920200" cy="88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sz="2000">
                  <a:solidFill>
                    <a:schemeClr val="dk1"/>
                  </a:solidFill>
                  <a:latin typeface="DM Sans"/>
                  <a:ea typeface="DM Sans"/>
                  <a:cs typeface="DM Sans"/>
                  <a:sym typeface="DM Sans"/>
                </a:rPr>
                <a:t>Connect </a:t>
              </a:r>
              <a:r>
                <a:rPr b="0" i="0" lang="en-US" sz="2000" u="none" cap="none" strike="noStrike">
                  <a:solidFill>
                    <a:schemeClr val="dk1"/>
                  </a:solidFill>
                  <a:latin typeface="DM Sans"/>
                  <a:ea typeface="DM Sans"/>
                  <a:cs typeface="DM Sans"/>
                  <a:sym typeface="DM Sans"/>
                </a:rPr>
                <a:t>to any external data source </a:t>
              </a:r>
              <a:endParaRPr b="0" i="0" sz="2000" u="none" cap="none" strike="noStrike">
                <a:solidFill>
                  <a:schemeClr val="dk1"/>
                </a:solidFill>
                <a:latin typeface="DM Sans"/>
                <a:ea typeface="DM Sans"/>
                <a:cs typeface="DM Sans"/>
                <a:sym typeface="DM Sans"/>
              </a:endParaRPr>
            </a:p>
          </p:txBody>
        </p:sp>
        <p:sp>
          <p:nvSpPr>
            <p:cNvPr id="3180" name="Google Shape;3180;p413"/>
            <p:cNvSpPr/>
            <p:nvPr/>
          </p:nvSpPr>
          <p:spPr>
            <a:xfrm flipH="1">
              <a:off x="1611651" y="3142601"/>
              <a:ext cx="317091" cy="496005"/>
            </a:xfrm>
            <a:custGeom>
              <a:rect b="b" l="l" r="r" t="t"/>
              <a:pathLst>
                <a:path extrusionOk="0" h="698599" w="446607">
                  <a:moveTo>
                    <a:pt x="22492" y="23321"/>
                  </a:moveTo>
                  <a:lnTo>
                    <a:pt x="23586" y="22239"/>
                  </a:lnTo>
                  <a:cubicBezTo>
                    <a:pt x="53575" y="-7413"/>
                    <a:pt x="102190" y="-7413"/>
                    <a:pt x="132180" y="22239"/>
                  </a:cubicBezTo>
                  <a:lnTo>
                    <a:pt x="435040" y="321683"/>
                  </a:lnTo>
                  <a:cubicBezTo>
                    <a:pt x="450464" y="336937"/>
                    <a:pt x="450464" y="361662"/>
                    <a:pt x="435040" y="376916"/>
                  </a:cubicBezTo>
                  <a:lnTo>
                    <a:pt x="132180" y="676361"/>
                  </a:lnTo>
                  <a:cubicBezTo>
                    <a:pt x="102190" y="706012"/>
                    <a:pt x="53575" y="706012"/>
                    <a:pt x="23586" y="676361"/>
                  </a:cubicBezTo>
                  <a:lnTo>
                    <a:pt x="22492" y="675278"/>
                  </a:lnTo>
                  <a:cubicBezTo>
                    <a:pt x="-7497" y="645627"/>
                    <a:pt x="-7497" y="597565"/>
                    <a:pt x="22492" y="567913"/>
                  </a:cubicBezTo>
                  <a:lnTo>
                    <a:pt x="219950" y="372688"/>
                  </a:lnTo>
                  <a:cubicBezTo>
                    <a:pt x="233017" y="359779"/>
                    <a:pt x="233017" y="338831"/>
                    <a:pt x="219950" y="325922"/>
                  </a:cubicBezTo>
                  <a:lnTo>
                    <a:pt x="22492" y="130697"/>
                  </a:lnTo>
                  <a:cubicBezTo>
                    <a:pt x="-7497" y="101046"/>
                    <a:pt x="-7497" y="52984"/>
                    <a:pt x="22492" y="2333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181" name="Google Shape;3181;p413"/>
          <p:cNvGrpSpPr/>
          <p:nvPr/>
        </p:nvGrpSpPr>
        <p:grpSpPr>
          <a:xfrm>
            <a:off x="8815041" y="2947200"/>
            <a:ext cx="3541687" cy="886500"/>
            <a:chOff x="10260125" y="2947200"/>
            <a:chExt cx="3540625" cy="886500"/>
          </a:xfrm>
        </p:grpSpPr>
        <p:sp>
          <p:nvSpPr>
            <p:cNvPr id="3182" name="Google Shape;3182;p413"/>
            <p:cNvSpPr txBox="1"/>
            <p:nvPr/>
          </p:nvSpPr>
          <p:spPr>
            <a:xfrm>
              <a:off x="10508550" y="2947200"/>
              <a:ext cx="3292200" cy="88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2000" u="none" cap="none" strike="noStrike">
                  <a:solidFill>
                    <a:schemeClr val="dk1"/>
                  </a:solidFill>
                  <a:latin typeface="DM Sans"/>
                  <a:ea typeface="DM Sans"/>
                  <a:cs typeface="DM Sans"/>
                  <a:sym typeface="DM Sans"/>
                </a:rPr>
                <a:t>Open access and collaboration</a:t>
              </a:r>
              <a:r>
                <a:rPr lang="en-US" sz="2000">
                  <a:solidFill>
                    <a:schemeClr val="dk1"/>
                  </a:solidFill>
                  <a:latin typeface="DM Sans"/>
                  <a:ea typeface="DM Sans"/>
                  <a:cs typeface="DM Sans"/>
                  <a:sym typeface="DM Sans"/>
                </a:rPr>
                <a:t> with </a:t>
              </a:r>
              <a:r>
                <a:rPr b="0" i="0" lang="en-US" sz="2000" u="none" cap="none" strike="noStrike">
                  <a:solidFill>
                    <a:schemeClr val="dk1"/>
                  </a:solidFill>
                  <a:latin typeface="DM Sans"/>
                  <a:ea typeface="DM Sans"/>
                  <a:cs typeface="DM Sans"/>
                  <a:sym typeface="DM Sans"/>
                </a:rPr>
                <a:t>any tool, engine or platform</a:t>
              </a:r>
              <a:endParaRPr b="0" i="0" sz="2000" u="none" cap="none" strike="noStrike">
                <a:solidFill>
                  <a:schemeClr val="dk1"/>
                </a:solidFill>
                <a:latin typeface="DM Sans"/>
                <a:ea typeface="DM Sans"/>
                <a:cs typeface="DM Sans"/>
                <a:sym typeface="DM Sans"/>
              </a:endParaRPr>
            </a:p>
          </p:txBody>
        </p:sp>
        <p:sp>
          <p:nvSpPr>
            <p:cNvPr id="3183" name="Google Shape;3183;p413"/>
            <p:cNvSpPr/>
            <p:nvPr/>
          </p:nvSpPr>
          <p:spPr>
            <a:xfrm>
              <a:off x="10260125" y="3142601"/>
              <a:ext cx="317091" cy="496005"/>
            </a:xfrm>
            <a:custGeom>
              <a:rect b="b" l="l" r="r" t="t"/>
              <a:pathLst>
                <a:path extrusionOk="0" h="698599" w="446607">
                  <a:moveTo>
                    <a:pt x="22492" y="23321"/>
                  </a:moveTo>
                  <a:lnTo>
                    <a:pt x="23586" y="22239"/>
                  </a:lnTo>
                  <a:cubicBezTo>
                    <a:pt x="53575" y="-7413"/>
                    <a:pt x="102190" y="-7413"/>
                    <a:pt x="132180" y="22239"/>
                  </a:cubicBezTo>
                  <a:lnTo>
                    <a:pt x="435040" y="321683"/>
                  </a:lnTo>
                  <a:cubicBezTo>
                    <a:pt x="450464" y="336937"/>
                    <a:pt x="450464" y="361662"/>
                    <a:pt x="435040" y="376916"/>
                  </a:cubicBezTo>
                  <a:lnTo>
                    <a:pt x="132180" y="676361"/>
                  </a:lnTo>
                  <a:cubicBezTo>
                    <a:pt x="102190" y="706012"/>
                    <a:pt x="53575" y="706012"/>
                    <a:pt x="23586" y="676361"/>
                  </a:cubicBezTo>
                  <a:lnTo>
                    <a:pt x="22492" y="675278"/>
                  </a:lnTo>
                  <a:cubicBezTo>
                    <a:pt x="-7497" y="645627"/>
                    <a:pt x="-7497" y="597565"/>
                    <a:pt x="22492" y="567913"/>
                  </a:cubicBezTo>
                  <a:lnTo>
                    <a:pt x="219950" y="372688"/>
                  </a:lnTo>
                  <a:cubicBezTo>
                    <a:pt x="233017" y="359779"/>
                    <a:pt x="233017" y="338831"/>
                    <a:pt x="219950" y="325922"/>
                  </a:cubicBezTo>
                  <a:lnTo>
                    <a:pt x="22492" y="130697"/>
                  </a:lnTo>
                  <a:cubicBezTo>
                    <a:pt x="-7497" y="101046"/>
                    <a:pt x="-7497" y="52984"/>
                    <a:pt x="22492" y="2333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41"/>
                                        </p:tgtEl>
                                        <p:attrNameLst>
                                          <p:attrName>style.visibility</p:attrName>
                                        </p:attrNameLst>
                                      </p:cBhvr>
                                      <p:to>
                                        <p:strVal val="visible"/>
                                      </p:to>
                                    </p:set>
                                    <p:animEffect filter="fade" transition="in">
                                      <p:cBhvr>
                                        <p:cTn dur="500"/>
                                        <p:tgtEl>
                                          <p:spTgt spid="3141"/>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178"/>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81"/>
                                        </p:tgtEl>
                                        <p:attrNameLst>
                                          <p:attrName>style.visibility</p:attrName>
                                        </p:attrNameLst>
                                      </p:cBhvr>
                                      <p:to>
                                        <p:strVal val="visible"/>
                                      </p:to>
                                    </p:set>
                                    <p:animEffect filter="fade" transition="in">
                                      <p:cBhvr>
                                        <p:cTn dur="1000"/>
                                        <p:tgtEl>
                                          <p:spTgt spid="3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graphicFrame>
        <p:nvGraphicFramePr>
          <p:cNvPr id="3188" name="Google Shape;3188;p414"/>
          <p:cNvGraphicFramePr/>
          <p:nvPr/>
        </p:nvGraphicFramePr>
        <p:xfrm>
          <a:off x="0" y="172733"/>
          <a:ext cx="3000000" cy="3000000"/>
        </p:xfrm>
        <a:graphic>
          <a:graphicData uri="http://schemas.openxmlformats.org/drawingml/2006/table">
            <a:tbl>
              <a:tblPr>
                <a:noFill/>
                <a:tableStyleId>{CB5C1138-8E72-4738-8525-61718FCC698B}</a:tableStyleId>
              </a:tblPr>
              <a:tblGrid>
                <a:gridCol w="8591375"/>
                <a:gridCol w="1554275"/>
                <a:gridCol w="2046325"/>
              </a:tblGrid>
              <a:tr h="397250">
                <a:tc>
                  <a:txBody>
                    <a:bodyPr/>
                    <a:lstStyle/>
                    <a:p>
                      <a:pPr indent="0" lvl="0" marL="0" rtl="0" algn="l">
                        <a:spcBef>
                          <a:spcPts val="0"/>
                        </a:spcBef>
                        <a:spcAft>
                          <a:spcPts val="0"/>
                        </a:spcAft>
                        <a:buNone/>
                      </a:pPr>
                      <a:r>
                        <a:rPr b="1" lang="en-US" sz="2000">
                          <a:solidFill>
                            <a:srgbClr val="FFFFFF"/>
                          </a:solidFill>
                          <a:latin typeface="DM Sans"/>
                          <a:ea typeface="DM Sans"/>
                          <a:cs typeface="DM Sans"/>
                          <a:sym typeface="DM Sans"/>
                        </a:rPr>
                        <a:t>Unity Catalog Unlocks Full Potential of your Lakehouse</a:t>
                      </a:r>
                      <a:endParaRPr b="1" sz="2000">
                        <a:solidFill>
                          <a:srgbClr val="FFFFFF"/>
                        </a:solidFill>
                        <a:latin typeface="DM Sans"/>
                        <a:ea typeface="DM Sans"/>
                        <a:cs typeface="DM Sans"/>
                        <a:sym typeface="DM Sans"/>
                      </a:endParaRPr>
                    </a:p>
                  </a:txBody>
                  <a:tcPr marT="0" marB="0" marR="121900" marL="121900" anchor="ctr">
                    <a:solidFill>
                      <a:schemeClr val="dk1"/>
                    </a:solidFill>
                  </a:tcPr>
                </a:tc>
                <a:tc>
                  <a:txBody>
                    <a:bodyPr/>
                    <a:lstStyle/>
                    <a:p>
                      <a:pPr indent="0" lvl="0" marL="152400" rtl="0" algn="l">
                        <a:spcBef>
                          <a:spcPts val="0"/>
                        </a:spcBef>
                        <a:spcAft>
                          <a:spcPts val="0"/>
                        </a:spcAft>
                        <a:buNone/>
                      </a:pPr>
                      <a:r>
                        <a:rPr b="1" lang="en-US" sz="1100">
                          <a:solidFill>
                            <a:srgbClr val="FFFFFF"/>
                          </a:solidFill>
                          <a:latin typeface="DM Sans"/>
                          <a:ea typeface="DM Sans"/>
                          <a:cs typeface="DM Sans"/>
                          <a:sym typeface="DM Sans"/>
                        </a:rPr>
                        <a:t>w/ UC</a:t>
                      </a:r>
                      <a:endParaRPr b="1" sz="1100">
                        <a:solidFill>
                          <a:srgbClr val="FFFFFF"/>
                        </a:solidFill>
                        <a:latin typeface="DM Sans"/>
                        <a:ea typeface="DM Sans"/>
                        <a:cs typeface="DM Sans"/>
                        <a:sym typeface="DM Sans"/>
                      </a:endParaRPr>
                    </a:p>
                  </a:txBody>
                  <a:tcPr marT="0" marB="0" marR="121900" marL="121900" anchor="ctr">
                    <a:solidFill>
                      <a:schemeClr val="accent1"/>
                    </a:solidFill>
                  </a:tcPr>
                </a:tc>
                <a:tc>
                  <a:txBody>
                    <a:bodyPr/>
                    <a:lstStyle/>
                    <a:p>
                      <a:pPr indent="0" lvl="0" marL="0" rtl="0" algn="l">
                        <a:spcBef>
                          <a:spcPts val="0"/>
                        </a:spcBef>
                        <a:spcAft>
                          <a:spcPts val="0"/>
                        </a:spcAft>
                        <a:buNone/>
                      </a:pPr>
                      <a:r>
                        <a:rPr b="1" lang="en-US" sz="1100">
                          <a:solidFill>
                            <a:srgbClr val="FFFFFF"/>
                          </a:solidFill>
                          <a:latin typeface="DM Sans"/>
                          <a:ea typeface="DM Sans"/>
                          <a:cs typeface="DM Sans"/>
                          <a:sym typeface="DM Sans"/>
                        </a:rPr>
                        <a:t>w/ Hive Metastore </a:t>
                      </a:r>
                      <a:endParaRPr b="1" sz="1100">
                        <a:solidFill>
                          <a:srgbClr val="FFFFFF"/>
                        </a:solidFill>
                        <a:latin typeface="DM Sans"/>
                        <a:ea typeface="DM Sans"/>
                        <a:cs typeface="DM Sans"/>
                        <a:sym typeface="DM Sans"/>
                      </a:endParaRPr>
                    </a:p>
                  </a:txBody>
                  <a:tcPr marT="0" marB="0" marR="121900" marL="121900" anchor="ctr">
                    <a:solidFill>
                      <a:schemeClr val="accent1"/>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Governance across workspaces </a:t>
                      </a:r>
                      <a:r>
                        <a:rPr lang="en-US" sz="1100">
                          <a:latin typeface="DM Sans"/>
                          <a:ea typeface="DM Sans"/>
                          <a:cs typeface="DM Sans"/>
                          <a:sym typeface="DM Sans"/>
                        </a:rPr>
                        <a:t>(Access controls, metastore, Identity management)</a:t>
                      </a:r>
                      <a:endParaRPr sz="1100">
                        <a:latin typeface="DM Sans"/>
                        <a:ea typeface="DM Sans"/>
                        <a:cs typeface="DM Sans"/>
                        <a:sym typeface="DM Sans"/>
                      </a:endParaRPr>
                    </a:p>
                  </a:txBody>
                  <a:tcPr marT="0" marB="0" marR="121900" marL="121900" anchor="ctr">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 </a:t>
                      </a:r>
                      <a:br>
                        <a:rPr lang="en-US" sz="1000">
                          <a:latin typeface="DM Sans"/>
                          <a:ea typeface="DM Sans"/>
                          <a:cs typeface="DM Sans"/>
                          <a:sym typeface="DM Sans"/>
                        </a:rPr>
                      </a:br>
                      <a:r>
                        <a:rPr lang="en-US" sz="800">
                          <a:latin typeface="DM Sans"/>
                          <a:ea typeface="DM Sans"/>
                          <a:cs typeface="DM Sans"/>
                          <a:sym typeface="DM Sans"/>
                        </a:rPr>
                        <a:t>(Governance at workspace level)</a:t>
                      </a:r>
                      <a:endParaRPr sz="800">
                        <a:latin typeface="DM Sans"/>
                        <a:ea typeface="DM Sans"/>
                        <a:cs typeface="DM Sans"/>
                        <a:sym typeface="DM Sans"/>
                      </a:endParaRPr>
                    </a:p>
                  </a:txBody>
                  <a:tcPr marT="0" marB="0" marR="121900" marL="121900" anchor="ctr">
                    <a:solidFill>
                      <a:srgbClr val="F4CCCC"/>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Automated table and column level lineage in real-time</a:t>
                      </a:r>
                      <a:endParaRPr b="1" sz="1100">
                        <a:latin typeface="DM Sans"/>
                        <a:ea typeface="DM Sans"/>
                        <a:cs typeface="DM Sans"/>
                        <a:sym typeface="DM Sans"/>
                      </a:endParaRPr>
                    </a:p>
                  </a:txBody>
                  <a:tcPr marT="0" marB="0" marR="121900" marL="121900" anchor="ctr">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solidFill>
                      <a:srgbClr val="F4CCCC"/>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Row Filters and Column Masking </a:t>
                      </a:r>
                      <a:r>
                        <a:rPr lang="en-US" sz="1100">
                          <a:latin typeface="DM Sans"/>
                          <a:ea typeface="DM Sans"/>
                          <a:cs typeface="DM Sans"/>
                          <a:sym typeface="DM Sans"/>
                        </a:rPr>
                        <a:t>(use standard SQL functions for fine-grained access controls)</a:t>
                      </a:r>
                      <a:endParaRPr sz="1100">
                        <a:latin typeface="DM Sans"/>
                        <a:ea typeface="DM Sans"/>
                        <a:cs typeface="DM Sans"/>
                        <a:sym typeface="DM Sans"/>
                      </a:endParaRPr>
                    </a:p>
                  </a:txBody>
                  <a:tcPr marT="0" marB="0" marR="121900" marL="121900" anchor="ctr">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solidFill>
                      <a:srgbClr val="F4CCCC"/>
                    </a:solidFill>
                  </a:tcPr>
                </a:tc>
              </a:tr>
              <a:tr h="243950">
                <a:tc>
                  <a:txBody>
                    <a:bodyPr/>
                    <a:lstStyle/>
                    <a:p>
                      <a:pPr indent="0" lvl="0" marL="0" rtl="0" algn="l">
                        <a:spcBef>
                          <a:spcPts val="0"/>
                        </a:spcBef>
                        <a:spcAft>
                          <a:spcPts val="0"/>
                        </a:spcAft>
                        <a:buNone/>
                      </a:pPr>
                      <a:r>
                        <a:rPr b="1" lang="en-US" sz="1100">
                          <a:latin typeface="DM Sans"/>
                          <a:ea typeface="DM Sans"/>
                          <a:cs typeface="DM Sans"/>
                          <a:sym typeface="DM Sans"/>
                        </a:rPr>
                        <a:t>Volumes </a:t>
                      </a:r>
                      <a:r>
                        <a:rPr lang="en-US" sz="1100">
                          <a:latin typeface="DM Sans"/>
                          <a:ea typeface="DM Sans"/>
                          <a:cs typeface="DM Sans"/>
                          <a:sym typeface="DM Sans"/>
                        </a:rPr>
                        <a:t>(Govern non tabular data/arbitrary files - image, video, PDF etc.)</a:t>
                      </a:r>
                      <a:endParaRPr sz="1100">
                        <a:latin typeface="DM Sans"/>
                        <a:ea typeface="DM Sans"/>
                        <a:cs typeface="DM Sans"/>
                        <a:sym typeface="DM Sans"/>
                      </a:endParaRPr>
                    </a:p>
                  </a:txBody>
                  <a:tcPr marT="0" marB="0" marR="121900" marL="121900" anchor="ctr">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solidFill>
                      <a:srgbClr val="F4CCCC"/>
                    </a:solidFill>
                  </a:tcPr>
                </a:tc>
              </a:tr>
              <a:tr h="284750">
                <a:tc>
                  <a:txBody>
                    <a:bodyPr/>
                    <a:lstStyle/>
                    <a:p>
                      <a:pPr indent="0" lvl="0" marL="0" rtl="0" algn="l">
                        <a:spcBef>
                          <a:spcPts val="0"/>
                        </a:spcBef>
                        <a:spcAft>
                          <a:spcPts val="0"/>
                        </a:spcAft>
                        <a:buNone/>
                      </a:pPr>
                      <a:r>
                        <a:rPr b="1" lang="en-US" sz="1100">
                          <a:latin typeface="DM Sans"/>
                          <a:ea typeface="DM Sans"/>
                          <a:cs typeface="DM Sans"/>
                          <a:sym typeface="DM Sans"/>
                        </a:rPr>
                        <a:t>Lakehouse Federation </a:t>
                      </a:r>
                      <a:r>
                        <a:rPr lang="en-US" sz="1100">
                          <a:latin typeface="DM Sans"/>
                          <a:ea typeface="DM Sans"/>
                          <a:cs typeface="DM Sans"/>
                          <a:sym typeface="DM Sans"/>
                        </a:rPr>
                        <a:t>(Discover, govern and query external databases, data warehouses, Hive Metastore, AWS Glue)</a:t>
                      </a:r>
                      <a:endParaRPr sz="1100">
                        <a:latin typeface="DM Sans"/>
                        <a:ea typeface="DM Sans"/>
                        <a:cs typeface="DM Sans"/>
                        <a:sym typeface="DM Sans"/>
                      </a:endParaRPr>
                    </a:p>
                  </a:txBody>
                  <a:tcPr marT="0" marB="0" marR="121900" marL="121900" anchor="ctr">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solidFill>
                      <a:srgbClr val="F4CCCC"/>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Lakehouse Monitoring </a:t>
                      </a:r>
                      <a:r>
                        <a:rPr lang="en-US" sz="1100">
                          <a:latin typeface="DM Sans"/>
                          <a:ea typeface="DM Sans"/>
                          <a:cs typeface="DM Sans"/>
                          <a:sym typeface="DM Sans"/>
                        </a:rPr>
                        <a:t>(Monitor quality of data and ML models with auto generated alerts and dashboards)</a:t>
                      </a:r>
                      <a:endParaRPr sz="1100">
                        <a:latin typeface="DM Sans"/>
                        <a:ea typeface="DM Sans"/>
                        <a:cs typeface="DM Sans"/>
                        <a:sym typeface="DM Sans"/>
                      </a:endParaRPr>
                    </a:p>
                  </a:txBody>
                  <a:tcPr marT="0" marB="0" marR="121900" marL="121900" anchor="ctr">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solidFill>
                      <a:srgbClr val="F4CCCC"/>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Delta Sharing </a:t>
                      </a:r>
                      <a:r>
                        <a:rPr lang="en-US" sz="1100">
                          <a:latin typeface="DM Sans"/>
                          <a:ea typeface="DM Sans"/>
                          <a:cs typeface="DM Sans"/>
                          <a:sym typeface="DM Sans"/>
                        </a:rPr>
                        <a:t>(Share files, tables, ML models, notebooks across clouds, regions and data platforms)</a:t>
                      </a:r>
                      <a:endParaRPr sz="1100">
                        <a:latin typeface="DM Sans"/>
                        <a:ea typeface="DM Sans"/>
                        <a:cs typeface="DM Sans"/>
                        <a:sym typeface="DM Sans"/>
                      </a:endParaRPr>
                    </a:p>
                  </a:txBody>
                  <a:tcPr marT="0" marB="0" marR="121900" marL="121900" anchor="ctr">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solidFill>
                      <a:srgbClr val="F4CCCC"/>
                    </a:solidFill>
                  </a:tcPr>
                </a:tc>
              </a:tr>
              <a:tr h="264875">
                <a:tc>
                  <a:txBody>
                    <a:bodyPr/>
                    <a:lstStyle/>
                    <a:p>
                      <a:pPr indent="0" lvl="0" marL="0" rtl="0" algn="l">
                        <a:spcBef>
                          <a:spcPts val="0"/>
                        </a:spcBef>
                        <a:spcAft>
                          <a:spcPts val="0"/>
                        </a:spcAft>
                        <a:buNone/>
                      </a:pPr>
                      <a:r>
                        <a:rPr b="1" lang="en-US" sz="1100">
                          <a:latin typeface="DM Sans"/>
                          <a:ea typeface="DM Sans"/>
                          <a:cs typeface="DM Sans"/>
                          <a:sym typeface="DM Sans"/>
                        </a:rPr>
                        <a:t>Databricks Marketplace </a:t>
                      </a:r>
                      <a:endParaRPr sz="1100">
                        <a:latin typeface="DM Sans"/>
                        <a:ea typeface="DM Sans"/>
                        <a:cs typeface="DM Sans"/>
                        <a:sym typeface="DM Sans"/>
                      </a:endParaRPr>
                    </a:p>
                  </a:txBody>
                  <a:tcPr marT="0" marB="0" marR="121900" marL="121900" anchor="ctr">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solidFill>
                      <a:srgbClr val="F4CCCC"/>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Databricks Cleanroom </a:t>
                      </a:r>
                      <a:r>
                        <a:rPr lang="en-US" sz="1100">
                          <a:latin typeface="DM Sans"/>
                          <a:ea typeface="DM Sans"/>
                          <a:cs typeface="DM Sans"/>
                          <a:sym typeface="DM Sans"/>
                        </a:rPr>
                        <a:t>(Collaboration on data in a privacy-preserving manner)</a:t>
                      </a:r>
                      <a:endParaRPr sz="1100">
                        <a:latin typeface="DM Sans"/>
                        <a:ea typeface="DM Sans"/>
                        <a:cs typeface="DM Sans"/>
                        <a:sym typeface="DM Sans"/>
                      </a:endParaRPr>
                    </a:p>
                  </a:txBody>
                  <a:tcPr marT="0" marB="0" marR="121900" marL="121900" anchor="ctr">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lnB cap="flat" cmpd="sng" w="9525">
                      <a:solidFill>
                        <a:srgbClr val="9E9E9E"/>
                      </a:solidFill>
                      <a:prstDash val="solid"/>
                      <a:round/>
                      <a:headEnd len="sm" w="sm" type="none"/>
                      <a:tailEnd len="sm" w="sm" type="none"/>
                    </a:lnB>
                    <a:solidFill>
                      <a:srgbClr val="F4CCCC"/>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AI/BI Genie</a:t>
                      </a:r>
                      <a:endParaRPr b="1" sz="1100">
                        <a:latin typeface="DM Sans"/>
                        <a:ea typeface="DM Sans"/>
                        <a:cs typeface="DM Sans"/>
                        <a:sym typeface="DM Sans"/>
                      </a:endParaRPr>
                    </a:p>
                  </a:txBody>
                  <a:tcPr marT="0" marB="0" marR="121900" marL="121900"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Databricks Assistant</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 </a:t>
                      </a:r>
                      <a:br>
                        <a:rPr lang="en-US" sz="1000">
                          <a:latin typeface="DM Sans"/>
                          <a:ea typeface="DM Sans"/>
                          <a:cs typeface="DM Sans"/>
                          <a:sym typeface="DM Sans"/>
                        </a:rPr>
                      </a:br>
                      <a:r>
                        <a:rPr lang="en-US" sz="800">
                          <a:latin typeface="DM Sans"/>
                          <a:ea typeface="DM Sans"/>
                          <a:cs typeface="DM Sans"/>
                          <a:sym typeface="DM Sans"/>
                        </a:rPr>
                        <a:t>(Degraded experience)</a:t>
                      </a:r>
                      <a:endParaRPr sz="8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Governance for AI </a:t>
                      </a:r>
                      <a:r>
                        <a:rPr lang="en-US" sz="1100">
                          <a:latin typeface="DM Sans"/>
                          <a:ea typeface="DM Sans"/>
                          <a:cs typeface="DM Sans"/>
                          <a:sym typeface="DM Sans"/>
                        </a:rPr>
                        <a:t>(manage and govern ML Models,  Feature store)</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System Tables </a:t>
                      </a:r>
                      <a:r>
                        <a:rPr lang="en-US" sz="1100">
                          <a:latin typeface="DM Sans"/>
                          <a:ea typeface="DM Sans"/>
                          <a:cs typeface="DM Sans"/>
                          <a:sym typeface="DM Sans"/>
                        </a:rPr>
                        <a:t>(end to end observability for Billing, Auditing, Lineage, Marketplace analytics)</a:t>
                      </a:r>
                      <a:endParaRPr b="1"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191825">
                <a:tc>
                  <a:txBody>
                    <a:bodyPr/>
                    <a:lstStyle/>
                    <a:p>
                      <a:pPr indent="0" lvl="0" marL="0" rtl="0" algn="l">
                        <a:spcBef>
                          <a:spcPts val="0"/>
                        </a:spcBef>
                        <a:spcAft>
                          <a:spcPts val="0"/>
                        </a:spcAft>
                        <a:buNone/>
                      </a:pPr>
                      <a:r>
                        <a:rPr b="1" lang="en-US" sz="1100">
                          <a:latin typeface="DM Sans"/>
                          <a:ea typeface="DM Sans"/>
                          <a:cs typeface="DM Sans"/>
                          <a:sym typeface="DM Sans"/>
                        </a:rPr>
                        <a:t>Databricks Apps</a:t>
                      </a:r>
                      <a:endParaRPr b="1"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Databricks Connect V2</a:t>
                      </a:r>
                      <a:endParaRPr b="1"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296125">
                <a:tc>
                  <a:txBody>
                    <a:bodyPr/>
                    <a:lstStyle/>
                    <a:p>
                      <a:pPr indent="0" lvl="0" marL="0" rtl="0" algn="l">
                        <a:spcBef>
                          <a:spcPts val="0"/>
                        </a:spcBef>
                        <a:spcAft>
                          <a:spcPts val="0"/>
                        </a:spcAft>
                        <a:buNone/>
                      </a:pPr>
                      <a:r>
                        <a:rPr b="1" lang="en-US" sz="1100">
                          <a:latin typeface="DM Sans"/>
                          <a:ea typeface="DM Sans"/>
                          <a:cs typeface="DM Sans"/>
                          <a:sym typeface="DM Sans"/>
                        </a:rPr>
                        <a:t>Materialized Views</a:t>
                      </a:r>
                      <a:endParaRPr b="1"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290550">
                <a:tc>
                  <a:txBody>
                    <a:bodyPr/>
                    <a:lstStyle/>
                    <a:p>
                      <a:pPr indent="0" lvl="0" marL="0" rtl="0" algn="l">
                        <a:spcBef>
                          <a:spcPts val="0"/>
                        </a:spcBef>
                        <a:spcAft>
                          <a:spcPts val="0"/>
                        </a:spcAft>
                        <a:buNone/>
                      </a:pPr>
                      <a:r>
                        <a:rPr b="1" lang="en-US" sz="1100">
                          <a:latin typeface="DM Sans"/>
                          <a:ea typeface="DM Sans"/>
                          <a:cs typeface="DM Sans"/>
                          <a:sym typeface="DM Sans"/>
                        </a:rPr>
                        <a:t>AI Powered Predictive optimization </a:t>
                      </a:r>
                      <a:r>
                        <a:rPr lang="en-US" sz="1100">
                          <a:latin typeface="DM Sans"/>
                          <a:ea typeface="DM Sans"/>
                          <a:cs typeface="DM Sans"/>
                          <a:sym typeface="DM Sans"/>
                        </a:rPr>
                        <a:t>(optimizes your query plans and data layout for peak performance, intelligently balancing read vs. write performance)</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212700">
                <a:tc>
                  <a:txBody>
                    <a:bodyPr/>
                    <a:lstStyle/>
                    <a:p>
                      <a:pPr indent="0" lvl="0" marL="0" rtl="0" algn="l">
                        <a:spcBef>
                          <a:spcPts val="0"/>
                        </a:spcBef>
                        <a:spcAft>
                          <a:spcPts val="0"/>
                        </a:spcAft>
                        <a:buNone/>
                      </a:pPr>
                      <a:r>
                        <a:rPr b="1" lang="en-US" sz="1100">
                          <a:latin typeface="DM Sans"/>
                          <a:ea typeface="DM Sans"/>
                          <a:cs typeface="DM Sans"/>
                          <a:sym typeface="DM Sans"/>
                        </a:rPr>
                        <a:t>Streaming Tables</a:t>
                      </a:r>
                      <a:endParaRPr b="1"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223150">
                <a:tc>
                  <a:txBody>
                    <a:bodyPr/>
                    <a:lstStyle/>
                    <a:p>
                      <a:pPr indent="0" lvl="0" marL="0" rtl="0" algn="l">
                        <a:spcBef>
                          <a:spcPts val="0"/>
                        </a:spcBef>
                        <a:spcAft>
                          <a:spcPts val="0"/>
                        </a:spcAft>
                        <a:buNone/>
                      </a:pPr>
                      <a:r>
                        <a:rPr b="1" lang="en-US" sz="1100">
                          <a:latin typeface="DM Sans"/>
                          <a:ea typeface="DM Sans"/>
                          <a:cs typeface="DM Sans"/>
                          <a:sym typeface="DM Sans"/>
                        </a:rPr>
                        <a:t>Vector Search for indexing</a:t>
                      </a:r>
                      <a:endParaRPr b="1"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299750">
                <a:tc>
                  <a:txBody>
                    <a:bodyPr/>
                    <a:lstStyle/>
                    <a:p>
                      <a:pPr indent="0" lvl="0" marL="0" rtl="0" algn="l">
                        <a:spcBef>
                          <a:spcPts val="0"/>
                        </a:spcBef>
                        <a:spcAft>
                          <a:spcPts val="0"/>
                        </a:spcAft>
                        <a:buNone/>
                      </a:pPr>
                      <a:r>
                        <a:rPr b="1" lang="en-US" sz="1100">
                          <a:latin typeface="DM Sans"/>
                          <a:ea typeface="DM Sans"/>
                          <a:cs typeface="DM Sans"/>
                          <a:sym typeface="DM Sans"/>
                        </a:rPr>
                        <a:t>Serverless workflows</a:t>
                      </a:r>
                      <a:endParaRPr b="1"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DM Sans"/>
                          <a:ea typeface="DM Sans"/>
                          <a:cs typeface="DM Sans"/>
                          <a:sym typeface="DM Sans"/>
                        </a:rPr>
                        <a:t>✅</a:t>
                      </a:r>
                      <a:endParaRPr sz="11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sz="1000">
                          <a:latin typeface="DM Sans"/>
                          <a:ea typeface="DM Sans"/>
                          <a:cs typeface="DM Sans"/>
                          <a:sym typeface="DM Sans"/>
                        </a:rPr>
                        <a:t>❌</a:t>
                      </a:r>
                      <a:endParaRPr sz="1000">
                        <a:latin typeface="DM Sans"/>
                        <a:ea typeface="DM Sans"/>
                        <a:cs typeface="DM Sans"/>
                        <a:sym typeface="DM Sans"/>
                      </a:endParaRPr>
                    </a:p>
                  </a:txBody>
                  <a:tcPr marT="0" marB="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pic>
        <p:nvPicPr>
          <p:cNvPr id="3189" name="Google Shape;3189;p414"/>
          <p:cNvPicPr preferRelativeResize="0"/>
          <p:nvPr/>
        </p:nvPicPr>
        <p:blipFill>
          <a:blip r:embed="rId3">
            <a:alphaModFix/>
          </a:blip>
          <a:stretch>
            <a:fillRect/>
          </a:stretch>
        </p:blipFill>
        <p:spPr>
          <a:xfrm>
            <a:off x="11530049" y="165403"/>
            <a:ext cx="626191" cy="455790"/>
          </a:xfrm>
          <a:prstGeom prst="rect">
            <a:avLst/>
          </a:prstGeom>
          <a:noFill/>
          <a:ln>
            <a:noFill/>
          </a:ln>
        </p:spPr>
      </p:pic>
      <p:pic>
        <p:nvPicPr>
          <p:cNvPr id="3190" name="Google Shape;3190;p414"/>
          <p:cNvPicPr preferRelativeResize="0"/>
          <p:nvPr/>
        </p:nvPicPr>
        <p:blipFill rotWithShape="1">
          <a:blip r:embed="rId4">
            <a:alphaModFix/>
          </a:blip>
          <a:srcRect b="43525" l="36889" r="37965" t="7793"/>
          <a:stretch/>
        </p:blipFill>
        <p:spPr>
          <a:xfrm>
            <a:off x="9435932" y="130323"/>
            <a:ext cx="387400" cy="3937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4" name="Shape 3194"/>
        <p:cNvGrpSpPr/>
        <p:nvPr/>
      </p:nvGrpSpPr>
      <p:grpSpPr>
        <a:xfrm>
          <a:off x="0" y="0"/>
          <a:ext cx="0" cy="0"/>
          <a:chOff x="0" y="0"/>
          <a:chExt cx="0" cy="0"/>
        </a:xfrm>
      </p:grpSpPr>
      <p:sp>
        <p:nvSpPr>
          <p:cNvPr id="3195" name="Google Shape;3195;p415"/>
          <p:cNvSpPr/>
          <p:nvPr/>
        </p:nvSpPr>
        <p:spPr>
          <a:xfrm>
            <a:off x="3140200" y="2952100"/>
            <a:ext cx="1772400" cy="3323400"/>
          </a:xfrm>
          <a:prstGeom prst="roundRect">
            <a:avLst>
              <a:gd fmla="val 102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 2</a:t>
            </a:r>
            <a:endParaRPr>
              <a:solidFill>
                <a:schemeClr val="dk1"/>
              </a:solidFill>
              <a:latin typeface="DM Sans"/>
              <a:ea typeface="DM Sans"/>
              <a:cs typeface="DM Sans"/>
              <a:sym typeface="DM Sans"/>
            </a:endParaRPr>
          </a:p>
        </p:txBody>
      </p:sp>
      <p:sp>
        <p:nvSpPr>
          <p:cNvPr id="3196" name="Google Shape;3196;p415"/>
          <p:cNvSpPr txBox="1"/>
          <p:nvPr>
            <p:ph type="title"/>
          </p:nvPr>
        </p:nvSpPr>
        <p:spPr>
          <a:xfrm>
            <a:off x="707635" y="535600"/>
            <a:ext cx="11158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All your metadata, in one place</a:t>
            </a:r>
            <a:endParaRPr sz="3400"/>
          </a:p>
        </p:txBody>
      </p:sp>
      <p:sp>
        <p:nvSpPr>
          <p:cNvPr id="3197" name="Google Shape;3197;p415"/>
          <p:cNvSpPr txBox="1"/>
          <p:nvPr>
            <p:ph idx="12" type="sldNum"/>
          </p:nvPr>
        </p:nvSpPr>
        <p:spPr>
          <a:xfrm>
            <a:off x="10871902" y="6351634"/>
            <a:ext cx="6672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198" name="Google Shape;3198;p415"/>
          <p:cNvSpPr/>
          <p:nvPr/>
        </p:nvSpPr>
        <p:spPr>
          <a:xfrm>
            <a:off x="289079" y="1970075"/>
            <a:ext cx="5086200" cy="55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800">
                <a:solidFill>
                  <a:srgbClr val="1B5162"/>
                </a:solidFill>
                <a:latin typeface="DM Sans Medium"/>
                <a:ea typeface="DM Sans Medium"/>
                <a:cs typeface="DM Sans Medium"/>
                <a:sym typeface="DM Sans Medium"/>
              </a:rPr>
              <a:t>Without Unity Catalog</a:t>
            </a:r>
            <a:endParaRPr sz="2800">
              <a:solidFill>
                <a:srgbClr val="1B5162"/>
              </a:solidFill>
              <a:latin typeface="DM Sans Medium"/>
              <a:ea typeface="DM Sans Medium"/>
              <a:cs typeface="DM Sans Medium"/>
              <a:sym typeface="DM Sans Medium"/>
            </a:endParaRPr>
          </a:p>
        </p:txBody>
      </p:sp>
      <p:sp>
        <p:nvSpPr>
          <p:cNvPr id="3199" name="Google Shape;3199;p415"/>
          <p:cNvSpPr/>
          <p:nvPr/>
        </p:nvSpPr>
        <p:spPr>
          <a:xfrm>
            <a:off x="5850236" y="1970075"/>
            <a:ext cx="5086200" cy="5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1B5162"/>
                </a:solidFill>
                <a:latin typeface="DM Sans Medium"/>
                <a:ea typeface="DM Sans Medium"/>
                <a:cs typeface="DM Sans Medium"/>
                <a:sym typeface="DM Sans Medium"/>
              </a:rPr>
              <a:t>With Unity Catalog</a:t>
            </a:r>
            <a:endParaRPr sz="2800">
              <a:solidFill>
                <a:srgbClr val="1B5162"/>
              </a:solidFill>
              <a:latin typeface="DM Sans Medium"/>
              <a:ea typeface="DM Sans Medium"/>
              <a:cs typeface="DM Sans Medium"/>
              <a:sym typeface="DM Sans Medium"/>
            </a:endParaRPr>
          </a:p>
        </p:txBody>
      </p:sp>
      <p:sp>
        <p:nvSpPr>
          <p:cNvPr id="3200" name="Google Shape;3200;p415"/>
          <p:cNvSpPr txBox="1"/>
          <p:nvPr>
            <p:ph idx="1" type="subTitle"/>
          </p:nvPr>
        </p:nvSpPr>
        <p:spPr>
          <a:xfrm>
            <a:off x="707635" y="1174700"/>
            <a:ext cx="10817400" cy="583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300">
                <a:solidFill>
                  <a:srgbClr val="1B5162"/>
                </a:solidFill>
                <a:latin typeface="DM Sans"/>
                <a:ea typeface="DM Sans"/>
                <a:cs typeface="DM Sans"/>
                <a:sym typeface="DM Sans"/>
              </a:rPr>
              <a:t>One metadata layer across file and database sources </a:t>
            </a:r>
            <a:r>
              <a:rPr b="1" lang="en-US" sz="2300">
                <a:solidFill>
                  <a:srgbClr val="1B5162"/>
                </a:solidFill>
                <a:latin typeface="DM Sans"/>
                <a:ea typeface="DM Sans"/>
                <a:cs typeface="DM Sans"/>
                <a:sym typeface="DM Sans"/>
              </a:rPr>
              <a:t>superpowers</a:t>
            </a:r>
            <a:r>
              <a:rPr lang="en-US" sz="2300">
                <a:solidFill>
                  <a:srgbClr val="1B5162"/>
                </a:solidFill>
                <a:latin typeface="DM Sans"/>
                <a:ea typeface="DM Sans"/>
                <a:cs typeface="DM Sans"/>
                <a:sym typeface="DM Sans"/>
              </a:rPr>
              <a:t> governance</a:t>
            </a:r>
            <a:endParaRPr sz="2300"/>
          </a:p>
        </p:txBody>
      </p:sp>
      <p:sp>
        <p:nvSpPr>
          <p:cNvPr id="3201" name="Google Shape;3201;p415"/>
          <p:cNvSpPr/>
          <p:nvPr/>
        </p:nvSpPr>
        <p:spPr>
          <a:xfrm>
            <a:off x="771100" y="2952100"/>
            <a:ext cx="1772400" cy="3323400"/>
          </a:xfrm>
          <a:prstGeom prst="roundRect">
            <a:avLst>
              <a:gd fmla="val 102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 1</a:t>
            </a:r>
            <a:endParaRPr>
              <a:solidFill>
                <a:schemeClr val="dk1"/>
              </a:solidFill>
              <a:latin typeface="DM Sans"/>
              <a:ea typeface="DM Sans"/>
              <a:cs typeface="DM Sans"/>
              <a:sym typeface="DM Sans"/>
            </a:endParaRPr>
          </a:p>
        </p:txBody>
      </p:sp>
      <p:sp>
        <p:nvSpPr>
          <p:cNvPr id="3202" name="Google Shape;3202;p415"/>
          <p:cNvSpPr/>
          <p:nvPr/>
        </p:nvSpPr>
        <p:spPr>
          <a:xfrm>
            <a:off x="6538562" y="4451250"/>
            <a:ext cx="17724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3203" name="Google Shape;3203;p415"/>
          <p:cNvSpPr/>
          <p:nvPr/>
        </p:nvSpPr>
        <p:spPr>
          <a:xfrm>
            <a:off x="9136255" y="4451250"/>
            <a:ext cx="17724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3204" name="Google Shape;3204;p415"/>
          <p:cNvSpPr/>
          <p:nvPr/>
        </p:nvSpPr>
        <p:spPr>
          <a:xfrm>
            <a:off x="5709075" y="2875900"/>
            <a:ext cx="5968500" cy="10221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sp>
        <p:nvSpPr>
          <p:cNvPr id="3205" name="Google Shape;3205;p415"/>
          <p:cNvSpPr/>
          <p:nvPr/>
        </p:nvSpPr>
        <p:spPr>
          <a:xfrm>
            <a:off x="6401917" y="3336470"/>
            <a:ext cx="11424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3206" name="Google Shape;3206;p415"/>
          <p:cNvSpPr/>
          <p:nvPr/>
        </p:nvSpPr>
        <p:spPr>
          <a:xfrm>
            <a:off x="7631002" y="3336475"/>
            <a:ext cx="11424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3207" name="Google Shape;3207;p415"/>
          <p:cNvSpPr/>
          <p:nvPr/>
        </p:nvSpPr>
        <p:spPr>
          <a:xfrm>
            <a:off x="7298225" y="4027992"/>
            <a:ext cx="157200" cy="332700"/>
          </a:xfrm>
          <a:prstGeom prst="upDown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15"/>
          <p:cNvSpPr/>
          <p:nvPr/>
        </p:nvSpPr>
        <p:spPr>
          <a:xfrm>
            <a:off x="9943900" y="4027992"/>
            <a:ext cx="157200" cy="332700"/>
          </a:xfrm>
          <a:prstGeom prst="upDown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15"/>
          <p:cNvSpPr/>
          <p:nvPr/>
        </p:nvSpPr>
        <p:spPr>
          <a:xfrm>
            <a:off x="6729585" y="5232250"/>
            <a:ext cx="12945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3210" name="Google Shape;3210;p415"/>
          <p:cNvSpPr/>
          <p:nvPr/>
        </p:nvSpPr>
        <p:spPr>
          <a:xfrm>
            <a:off x="9325274" y="5232250"/>
            <a:ext cx="12945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3211" name="Google Shape;3211;p415"/>
          <p:cNvSpPr/>
          <p:nvPr/>
        </p:nvSpPr>
        <p:spPr>
          <a:xfrm>
            <a:off x="1009675" y="390542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3212" name="Google Shape;3212;p415"/>
          <p:cNvSpPr/>
          <p:nvPr/>
        </p:nvSpPr>
        <p:spPr>
          <a:xfrm>
            <a:off x="1009675" y="447470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3213" name="Google Shape;3213;p415"/>
          <p:cNvSpPr/>
          <p:nvPr/>
        </p:nvSpPr>
        <p:spPr>
          <a:xfrm>
            <a:off x="1009675" y="561325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3214" name="Google Shape;3214;p415"/>
          <p:cNvSpPr/>
          <p:nvPr/>
        </p:nvSpPr>
        <p:spPr>
          <a:xfrm>
            <a:off x="3379297" y="390542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3215" name="Google Shape;3215;p415"/>
          <p:cNvSpPr/>
          <p:nvPr/>
        </p:nvSpPr>
        <p:spPr>
          <a:xfrm>
            <a:off x="3379297" y="447470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3216" name="Google Shape;3216;p415"/>
          <p:cNvSpPr/>
          <p:nvPr/>
        </p:nvSpPr>
        <p:spPr>
          <a:xfrm>
            <a:off x="3379297" y="561325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3217" name="Google Shape;3217;p415"/>
          <p:cNvSpPr/>
          <p:nvPr/>
        </p:nvSpPr>
        <p:spPr>
          <a:xfrm>
            <a:off x="1009675" y="50439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sp>
        <p:nvSpPr>
          <p:cNvPr id="3218" name="Google Shape;3218;p415"/>
          <p:cNvSpPr/>
          <p:nvPr/>
        </p:nvSpPr>
        <p:spPr>
          <a:xfrm>
            <a:off x="3379297" y="50439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sp>
        <p:nvSpPr>
          <p:cNvPr id="3219" name="Google Shape;3219;p415"/>
          <p:cNvSpPr/>
          <p:nvPr/>
        </p:nvSpPr>
        <p:spPr>
          <a:xfrm>
            <a:off x="10240972" y="33364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sp>
        <p:nvSpPr>
          <p:cNvPr id="3220" name="Google Shape;3220;p415"/>
          <p:cNvSpPr/>
          <p:nvPr/>
        </p:nvSpPr>
        <p:spPr>
          <a:xfrm>
            <a:off x="8860087" y="33364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Foreign Databases</a:t>
            </a:r>
            <a:endParaRPr sz="1100">
              <a:latin typeface="DM Sans"/>
              <a:ea typeface="DM Sans"/>
              <a:cs typeface="DM Sans"/>
              <a:sym typeface="DM Sans"/>
            </a:endParaRPr>
          </a:p>
        </p:txBody>
      </p:sp>
      <p:pic>
        <p:nvPicPr>
          <p:cNvPr id="3221" name="Google Shape;3221;p415"/>
          <p:cNvPicPr preferRelativeResize="0"/>
          <p:nvPr/>
        </p:nvPicPr>
        <p:blipFill>
          <a:blip r:embed="rId3">
            <a:alphaModFix/>
          </a:blip>
          <a:stretch>
            <a:fillRect/>
          </a:stretch>
        </p:blipFill>
        <p:spPr>
          <a:xfrm>
            <a:off x="5854414" y="2952103"/>
            <a:ext cx="385200" cy="385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1B5162"/>
      </a:dk2>
      <a:lt2>
        <a:srgbClr val="EEEDE9"/>
      </a:lt2>
      <a:accent1>
        <a:srgbClr val="FF5F46"/>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1B5162"/>
      </a:dk2>
      <a:lt2>
        <a:srgbClr val="EEEDE9"/>
      </a:lt2>
      <a:accent1>
        <a:srgbClr val="FF5F46"/>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_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